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docProps/core.xml" ContentType="application/vnd.openxmlformats-package.core-properties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7" r:id="rId2"/>
    <p:sldId id="268" r:id="rId3"/>
    <p:sldId id="270" r:id="rId4"/>
    <p:sldId id="269" r:id="rId5"/>
    <p:sldId id="271" r:id="rId6"/>
    <p:sldId id="267" r:id="rId7"/>
    <p:sldId id="272" r:id="rId8"/>
    <p:sldId id="273" r:id="rId9"/>
    <p:sldId id="27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3E2A8-63EF-44A4-817A-2FA21AD63F34}" type="datetimeFigureOut">
              <a:rPr lang="en-US" smtClean="0"/>
              <a:pPr/>
              <a:t>11/8/12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09394-4AA8-4577-9336-6BC11DB41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video" Target="file:///C:\Users\jared-g\Desktop\Wild%20orca%20capture%20footage.wmv" TargetMode="Externa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cap="small" dirty="0" smtClean="0">
                <a:latin typeface="Times New Roman" pitchFamily="18" charset="0"/>
              </a:rPr>
              <a:t>Thirteenth Amendment</a:t>
            </a:r>
            <a:br>
              <a:rPr lang="en-US" sz="4800" b="1" cap="small" dirty="0" smtClean="0">
                <a:latin typeface="Times New Roman" pitchFamily="18" charset="0"/>
              </a:rPr>
            </a:br>
            <a:r>
              <a:rPr lang="en-US" sz="4800" b="1" cap="small" dirty="0" smtClean="0">
                <a:latin typeface="Times New Roman" pitchFamily="18" charset="0"/>
              </a:rPr>
              <a:t>to the U.S. Constitution</a:t>
            </a:r>
            <a:endParaRPr lang="en-US" sz="4800" b="1" cap="small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“Neither slavery nor involuntary servitude, except as a punishment for crime whereof the party shall have been duly convicted, shall exist within the United States, or any place subject to their jurisdiction.”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ild orca capture footage.wmv">
            <a:hlinkClick r:id="" action="ppaction://media"/>
          </p:cNvPr>
          <p:cNvPicPr/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1001591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cap="small" dirty="0" smtClean="0">
                <a:latin typeface="Times New Roman" pitchFamily="18" charset="0"/>
              </a:rPr>
              <a:t>Thirteenth Amendment</a:t>
            </a:r>
            <a:br>
              <a:rPr lang="en-US" sz="4800" b="1" cap="small" dirty="0" smtClean="0">
                <a:latin typeface="Times New Roman" pitchFamily="18" charset="0"/>
              </a:rPr>
            </a:br>
            <a:r>
              <a:rPr lang="en-US" sz="4800" b="1" cap="small" dirty="0" smtClean="0">
                <a:latin typeface="Times New Roman" pitchFamily="18" charset="0"/>
              </a:rPr>
              <a:t>to the U.S. Constitution</a:t>
            </a:r>
            <a:endParaRPr lang="en-US" sz="4800" b="1" cap="small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“Neither slavery nor involuntary servitude, except as a punishment for crime whereof the party shall have been duly convicted, shall exist within the United States, or any place subject to their jurisdiction.”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red-g\Desktop\Tilikum in med po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3375" cy="7824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cap="small" dirty="0" smtClean="0">
                <a:latin typeface="Times New Roman" pitchFamily="18" charset="0"/>
              </a:rPr>
              <a:t>Thirteenth Amendment</a:t>
            </a:r>
            <a:br>
              <a:rPr lang="en-US" sz="4800" b="1" cap="small" dirty="0" smtClean="0">
                <a:latin typeface="Times New Roman" pitchFamily="18" charset="0"/>
              </a:rPr>
            </a:br>
            <a:r>
              <a:rPr lang="en-US" sz="4800" b="1" cap="small" dirty="0" smtClean="0">
                <a:latin typeface="Times New Roman" pitchFamily="18" charset="0"/>
              </a:rPr>
              <a:t>to the U.S. Constitution</a:t>
            </a:r>
            <a:endParaRPr lang="en-US" sz="4800" b="1" cap="small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“Neither slavery nor involuntary servitude, except as a punishment for crime whereof the party shall have been duly convicted, shall exist within the United States, or any place subject to their jurisdiction.”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ared-g\Desktop\Cap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54186" cy="68925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cap="small" dirty="0" smtClean="0">
                <a:latin typeface="Times New Roman" pitchFamily="18" charset="0"/>
              </a:rPr>
              <a:t>Thirteenth Amendment</a:t>
            </a:r>
            <a:br>
              <a:rPr lang="en-US" sz="4800" b="1" cap="small" dirty="0" smtClean="0">
                <a:latin typeface="Times New Roman" pitchFamily="18" charset="0"/>
              </a:rPr>
            </a:br>
            <a:r>
              <a:rPr lang="en-US" sz="4800" b="1" cap="small" dirty="0" smtClean="0">
                <a:latin typeface="Times New Roman" pitchFamily="18" charset="0"/>
              </a:rPr>
              <a:t>to the U.S. Constitution</a:t>
            </a:r>
            <a:endParaRPr lang="en-US" sz="4800" b="1" cap="small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“Neither slavery nor involuntary servitude, except as a punishment for crime whereof the party shall have been duly convicted, shall exist within the United States, or any place subject to their jurisdiction.”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l="723" t="14035" r="52983"/>
          <a:stretch>
            <a:fillRect/>
          </a:stretch>
        </p:blipFill>
        <p:spPr bwMode="auto">
          <a:xfrm>
            <a:off x="914400" y="2977"/>
            <a:ext cx="7162800" cy="685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cap="small" dirty="0" smtClean="0">
                <a:latin typeface="Times New Roman" pitchFamily="18" charset="0"/>
              </a:rPr>
              <a:t>Thirteenth Amendment</a:t>
            </a:r>
            <a:br>
              <a:rPr lang="en-US" sz="4800" b="1" cap="small" dirty="0" smtClean="0">
                <a:latin typeface="Times New Roman" pitchFamily="18" charset="0"/>
              </a:rPr>
            </a:br>
            <a:r>
              <a:rPr lang="en-US" sz="4800" b="1" cap="small" dirty="0" smtClean="0">
                <a:latin typeface="Times New Roman" pitchFamily="18" charset="0"/>
              </a:rPr>
              <a:t>to the U.S. Constitution</a:t>
            </a:r>
            <a:endParaRPr lang="en-US" sz="4800" b="1" cap="small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>
              <a:buNone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“Neither slavery nor involuntary servitude, except as a punishment for crime whereof the party shall have been duly convicted, shall exist within the United States, or any place subject to their jurisdiction.”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230</Words>
  <Application>Microsoft Macintosh PowerPoint</Application>
  <PresentationFormat>On-screen Show (4:3)</PresentationFormat>
  <Paragraphs>15</Paragraphs>
  <Slides>9</Slides>
  <Notes>0</Notes>
  <HiddenSlides>0</HiddenSlides>
  <MMClips>1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Thirteenth Amendment to the U.S. Constitution</vt:lpstr>
      <vt:lpstr>Slide 2</vt:lpstr>
      <vt:lpstr>Thirteenth Amendment to the U.S. Constitution</vt:lpstr>
      <vt:lpstr>Slide 4</vt:lpstr>
      <vt:lpstr>Thirteenth Amendment to the U.S. Constitution</vt:lpstr>
      <vt:lpstr>Slide 6</vt:lpstr>
      <vt:lpstr>Thirteenth Amendment to the U.S. Constitution</vt:lpstr>
      <vt:lpstr>Slide 8</vt:lpstr>
      <vt:lpstr>Thirteenth Amendment to the U.S. Constitution</vt:lpstr>
    </vt:vector>
  </TitlesOfParts>
  <Company>PETA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Jared Goodman</dc:creator>
  <cp:lastModifiedBy>Liberty Mulkani</cp:lastModifiedBy>
  <cp:revision>17</cp:revision>
  <dcterms:created xsi:type="dcterms:W3CDTF">2012-11-09T01:53:59Z</dcterms:created>
  <dcterms:modified xsi:type="dcterms:W3CDTF">2012-11-09T01:54:13Z</dcterms:modified>
</cp:coreProperties>
</file>