
<file path=[Content_Types].xml><?xml version="1.0" encoding="utf-8"?>
<Types xmlns="http://schemas.openxmlformats.org/package/2006/content-types">
  <Override PartName="/ppt/slides/slide14.xml" ContentType="application/vnd.openxmlformats-officedocument.presentationml.slide+xml"/>
  <Override PartName="/ppt/slides/slide33.xml" ContentType="application/vnd.openxmlformats-officedocument.presentationml.slide+xml"/>
  <Override PartName="/ppt/slides/slide49.xml" ContentType="application/vnd.openxmlformats-officedocument.presentationml.slide+xml"/>
  <Override PartName="/ppt/notesSlides/notesSlide30.xml" ContentType="application/vnd.openxmlformats-officedocument.presentationml.notesSlide+xml"/>
  <Default Extension="bin" ContentType="application/vnd.openxmlformats-officedocument.presentationml.printerSettings"/>
  <Override PartName="/ppt/notesSlides/notesSlide13.xml" ContentType="application/vnd.openxmlformats-officedocument.presentationml.notesSlide+xml"/>
  <Default Extension="wmf" ContentType="image/x-wmf"/>
  <Override PartName="/ppt/notesSlides/notesSlide29.xml" ContentType="application/vnd.openxmlformats-officedocument.presentationml.notesSlide+xml"/>
  <Override PartName="/ppt/notesSlides/notesSlide2.xml" ContentType="application/vnd.openxmlformats-officedocument.presentationml.notesSlide+xml"/>
  <Override PartName="/ppt/slides/slide18.xml" ContentType="application/vnd.openxmlformats-officedocument.presentationml.slide+xml"/>
  <Override PartName="/ppt/slides/slide37.xml" ContentType="application/vnd.openxmlformats-officedocument.presentationml.slide+xml"/>
  <Override PartName="/ppt/notesSlides/notesSlide48.xml" ContentType="application/vnd.openxmlformats-officedocument.presentationml.notesSlide+xml"/>
  <Override PartName="/ppt/slides/slide3.xml" ContentType="application/vnd.openxmlformats-officedocument.presentationml.slide+xml"/>
  <Override PartName="/ppt/notesSlides/notesSlide34.xml" ContentType="application/vnd.openxmlformats-officedocument.presentationml.notesSlide+xml"/>
  <Override PartName="/ppt/slideLayouts/slideLayout1.xml" ContentType="application/vnd.openxmlformats-officedocument.presentationml.slideLayout+xml"/>
  <Override PartName="/ppt/slides/slide23.xml" ContentType="application/vnd.openxmlformats-officedocument.presentationml.slide+xml"/>
  <Override PartName="/ppt/slides/slide42.xml" ContentType="application/vnd.openxmlformats-officedocument.presentationml.slide+xml"/>
  <Override PartName="/ppt/theme/theme1.xml" ContentType="application/vnd.openxmlformats-officedocument.theme+xml"/>
  <Override PartName="/ppt/notesSlides/notesSlide17.xml" ContentType="application/vnd.openxmlformats-officedocument.presentationml.notesSlide+xml"/>
  <Override PartName="/ppt/notesSlides/notesSlide36.xml" ContentType="application/vnd.openxmlformats-officedocument.presentationml.notesSlide+xml"/>
  <Override PartName="/ppt/notesSlides/notesSlide6.xml" ContentType="application/vnd.openxmlformats-officedocument.presentationml.notesSlide+xml"/>
  <Override PartName="/ppt/notesSlides/notesSlide22.xml" ContentType="application/vnd.openxmlformats-officedocument.presentationml.notesSlide+xml"/>
  <Override PartName="/ppt/slides/slide7.xml" ContentType="application/vnd.openxmlformats-officedocument.presentationml.slide+xml"/>
  <Override PartName="/ppt/slideLayouts/slideLayout5.xml" ContentType="application/vnd.openxmlformats-officedocument.presentationml.slideLayout+xml"/>
  <Override PartName="/ppt/slides/slide30.xml" ContentType="application/vnd.openxmlformats-officedocument.presentationml.slide+xml"/>
  <Override PartName="/ppt/slides/slide27.xml" ContentType="application/vnd.openxmlformats-officedocument.presentationml.slide+xml"/>
  <Override PartName="/ppt/slides/slide11.xml" ContentType="application/vnd.openxmlformats-officedocument.presentationml.slide+xml"/>
  <Override PartName="/ppt/slides/slide46.xml" ContentType="application/vnd.openxmlformats-officedocument.presentationml.slide+xml"/>
  <Override PartName="/ppt/notesSlides/notesSlide41.xml" ContentType="application/vnd.openxmlformats-officedocument.presentationml.notesSlide+xml"/>
  <Default Extension="gif" ContentType="image/gif"/>
  <Override PartName="/ppt/notesSlides/notesSlide8.xml" ContentType="application/vnd.openxmlformats-officedocument.presentationml.notesSlide+xml"/>
  <Override PartName="/ppt/embeddings/oleObject2.bin" ContentType="application/vnd.openxmlformats-officedocument.oleObject"/>
  <Override PartName="/ppt/notesSlides/notesSlide26.xml" ContentType="application/vnd.openxmlformats-officedocument.presentationml.notesSlide+xml"/>
  <Override PartName="/ppt/notesSlides/notesSlide45.xml" ContentType="application/vnd.openxmlformats-officedocument.presentationml.notesSlide+xml"/>
  <Override PartName="/ppt/slides/slide15.xml" ContentType="application/vnd.openxmlformats-officedocument.presentationml.slide+xml"/>
  <Override PartName="/ppt/slides/slide34.xml" ContentType="application/vnd.openxmlformats-officedocument.presentationml.slide+xml"/>
  <Override PartName="/ppt/notesSlides/notesSlide31.xml" ContentType="application/vnd.openxmlformats-officedocument.presentationml.notesSlide+xml"/>
  <Override PartName="/ppt/slides/slide20.xml" ContentType="application/vnd.openxmlformats-officedocument.presentationml.slide+xml"/>
  <Override PartName="/ppt/presProps.xml" ContentType="application/vnd.openxmlformats-officedocument.presentationml.presProps+xml"/>
  <Override PartName="/ppt/notesSlides/notesSlide14.xml" ContentType="application/vnd.openxmlformats-officedocument.presentationml.notesSlide+xml"/>
  <Override PartName="/ppt/notesSlides/notesSlide3.xml" ContentType="application/vnd.openxmlformats-officedocument.presentationml.notesSlide+xml"/>
  <Override PartName="/ppt/slides/slide19.xml" ContentType="application/vnd.openxmlformats-officedocument.presentationml.slide+xml"/>
  <Override PartName="/ppt/slides/slide38.xml" ContentType="application/vnd.openxmlformats-officedocument.presentationml.slide+xml"/>
  <Override PartName="/ppt/notesSlides/notesSlide49.xml" ContentType="application/vnd.openxmlformats-officedocument.presentationml.notesSlide+xml"/>
  <Override PartName="/ppt/slides/slide4.xml" ContentType="application/vnd.openxmlformats-officedocument.presentationml.slide+xml"/>
  <Override PartName="/ppt/notesSlides/notesSlide35.xml" ContentType="application/vnd.openxmlformats-officedocument.presentationml.notesSlide+xml"/>
  <Override PartName="/ppt/slideLayouts/slideLayout2.xml" ContentType="application/vnd.openxmlformats-officedocument.presentationml.slideLayout+xml"/>
  <Override PartName="/ppt/slides/slide24.xml" ContentType="application/vnd.openxmlformats-officedocument.presentationml.slide+xml"/>
  <Override PartName="/ppt/slides/slide43.xml" ContentType="application/vnd.openxmlformats-officedocument.presentationml.slide+xml"/>
  <Override PartName="/ppt/theme/theme2.xml" ContentType="application/vnd.openxmlformats-officedocument.theme+xml"/>
  <Override PartName="/ppt/notesSlides/notesSlide18.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ppt/notesSlides/notesSlide7.xml" ContentType="application/vnd.openxmlformats-officedocument.presentationml.notesSlide+xml"/>
  <Default Extension="jpeg" ContentType="image/jpeg"/>
  <Override PartName="/ppt/notesSlides/notesSlide23.xml" ContentType="application/vnd.openxmlformats-officedocument.presentationml.notesSlide+xml"/>
  <Default Extension="vml" ContentType="application/vnd.openxmlformats-officedocument.vmlDrawing"/>
  <Override PartName="/ppt/slides/slide12.xml" ContentType="application/vnd.openxmlformats-officedocument.presentationml.slide+xml"/>
  <Override PartName="/ppt/slides/slide8.xml" ContentType="application/vnd.openxmlformats-officedocument.presentationml.slide+xml"/>
  <Override PartName="/ppt/slides/slide28.xml" ContentType="application/vnd.openxmlformats-officedocument.presentationml.slide+xml"/>
  <Override PartName="/ppt/slides/slide50.xml" ContentType="application/vnd.openxmlformats-officedocument.presentationml.slide+xml"/>
  <Override PartName="/ppt/slides/slide47.xml" ContentType="application/vnd.openxmlformats-officedocument.presentationml.slide+xml"/>
  <Override PartName="/ppt/notesSlides/notesSlide42.xml" ContentType="application/vnd.openxmlformats-officedocument.presentationml.notesSlide+xml"/>
  <Override PartName="/ppt/slides/slide31.xml" ContentType="application/vnd.openxmlformats-officedocument.presentationml.slide+xml"/>
  <Override PartName="/ppt/notesSlides/notesSlide9.xml" ContentType="application/vnd.openxmlformats-officedocument.presentationml.notesSlide+xml"/>
  <Override PartName="/ppt/notesSlides/notesSlide11.xml" ContentType="application/vnd.openxmlformats-officedocument.presentationml.notesSlide+xml"/>
  <Default Extension="rels" ContentType="application/vnd.openxmlformats-package.relationships+xml"/>
  <Override PartName="/ppt/notesSlides/notesSlide27.xml" ContentType="application/vnd.openxmlformats-officedocument.presentationml.notesSlide+xml"/>
  <Override PartName="/ppt/notesSlides/notesSlide46.xml" ContentType="application/vnd.openxmlformats-officedocument.presentationml.notesSlide+xml"/>
  <Override PartName="/ppt/slides/slide16.xml" ContentType="application/vnd.openxmlformats-officedocument.presentationml.slide+xml"/>
  <Override PartName="/ppt/slides/slide35.xml" ContentType="application/vnd.openxmlformats-officedocument.presentationml.slide+xml"/>
  <Override PartName="/ppt/slides/slide1.xml" ContentType="application/vnd.openxmlformats-officedocument.presentationml.slide+xml"/>
  <Override PartName="/ppt/notesSlides/notesSlide32.xml" ContentType="application/vnd.openxmlformats-officedocument.presentationml.notesSlide+xml"/>
  <Override PartName="/ppt/slides/slide21.xml" ContentType="application/vnd.openxmlformats-officedocument.presentationml.slide+xml"/>
  <Override PartName="/ppt/slides/slide40.xml" ContentType="application/vnd.openxmlformats-officedocument.presentationml.slide+xml"/>
  <Override PartName="/ppt/notesSlides/notesSlide15.xml" ContentType="application/vnd.openxmlformats-officedocument.presentationml.notesSlide+xml"/>
  <Override PartName="/ppt/notesSlides/notesSlide4.xml" ContentType="application/vnd.openxmlformats-officedocument.presentationml.notesSlide+xml"/>
  <Override PartName="/ppt/slides/slide39.xml" ContentType="application/vnd.openxmlformats-officedocument.presentationml.slide+xml"/>
  <Override PartName="/ppt/notesSlides/notesSlide20.xml" ContentType="application/vnd.openxmlformats-officedocument.presentationml.notesSlide+xml"/>
  <Override PartName="/ppt/slides/slide5.xml" ContentType="application/vnd.openxmlformats-officedocument.presentationml.slide+xml"/>
  <Override PartName="/ppt/slideMasters/slideMaster1.xml" ContentType="application/vnd.openxmlformats-officedocument.presentationml.slideMaster+xml"/>
  <Override PartName="/ppt/slideLayouts/slideLayout3.xml" ContentType="application/vnd.openxmlformats-officedocument.presentationml.slideLayout+xml"/>
  <Override PartName="/ppt/slides/slide25.xml" ContentType="application/vnd.openxmlformats-officedocument.presentationml.slide+xml"/>
  <Override PartName="/ppt/slides/slide44.xml" ContentType="application/vnd.openxmlformats-officedocument.presentationml.slide+xml"/>
  <Override PartName="/ppt/notesSlides/notesSlide19.xml" ContentType="application/vnd.openxmlformats-officedocument.presentationml.notesSlide+xml"/>
  <Override PartName="/ppt/notesSlides/notesSlide38.xml" ContentType="application/vnd.openxmlformats-officedocument.presentationml.notesSlide+xml"/>
  <Override PartName="/ppt/notesSlides/notesSlide24.xml" ContentType="application/vnd.openxmlformats-officedocument.presentationml.notesSlide+xml"/>
  <Override PartName="/ppt/slides/slide9.xml" ContentType="application/vnd.openxmlformats-officedocument.presentationml.slide+xml"/>
  <Override PartName="/ppt/slides/slide13.xml" ContentType="application/vnd.openxmlformats-officedocument.presentationml.slide+xml"/>
  <Default Extension="xml" ContentType="application/xml"/>
  <Override PartName="/ppt/tableStyles.xml" ContentType="application/vnd.openxmlformats-officedocument.presentationml.tableStyles+xml"/>
  <Override PartName="/ppt/slides/slide48.xml" ContentType="application/vnd.openxmlformats-officedocument.presentationml.slide+xml"/>
  <Override PartName="/ppt/notesSlides/notesSlide43.xml" ContentType="application/vnd.openxmlformats-officedocument.presentationml.notesSlide+xml"/>
  <Override PartName="/ppt/notesSlides/notesSlide10.xml" ContentType="application/vnd.openxmlformats-officedocument.presentationml.notesSlide+xml"/>
  <Override PartName="/ppt/slides/slide32.xml" ContentType="application/vnd.openxmlformats-officedocument.presentationml.slide+xml"/>
  <Override PartName="/ppt/slides/slide29.xml" ContentType="application/vnd.openxmlformats-officedocument.presentationml.slide+xml"/>
  <Override PartName="/ppt/viewProps.xml" ContentType="application/vnd.openxmlformats-officedocument.presentationml.viewProps+xml"/>
  <Override PartName="/docProps/app.xml" ContentType="application/vnd.openxmlformats-officedocument.extended-properties+xml"/>
  <Override PartName="/ppt/notesMasters/notesMaster1.xml" ContentType="application/vnd.openxmlformats-officedocument.presentationml.notesMaster+xml"/>
  <Override PartName="/ppt/notesSlides/notesSlide12.xml" ContentType="application/vnd.openxmlformats-officedocument.presentationml.notesSlide+xml"/>
  <Override PartName="/ppt/notesSlides/notesSlide28.xml" ContentType="application/vnd.openxmlformats-officedocument.presentationml.notesSlide+xml"/>
  <Override PartName="/ppt/notesSlides/notesSlide1.xml" ContentType="application/vnd.openxmlformats-officedocument.presentationml.notesSlide+xml"/>
  <Override PartName="/ppt/slides/slide17.xml" ContentType="application/vnd.openxmlformats-officedocument.presentationml.slide+xml"/>
  <Override PartName="/ppt/slides/slide36.xml" ContentType="application/vnd.openxmlformats-officedocument.presentationml.slide+xml"/>
  <Override PartName="/ppt/presentation.xml" ContentType="application/vnd.openxmlformats-officedocument.presentationml.presentation.main+xml"/>
  <Override PartName="/ppt/notesSlides/notesSlide47.xml" ContentType="application/vnd.openxmlformats-officedocument.presentationml.notesSlide+xml"/>
  <Override PartName="/ppt/slides/slide2.xml" ContentType="application/vnd.openxmlformats-officedocument.presentationml.slide+xml"/>
  <Override PartName="/ppt/notesSlides/notesSlide33.xml" ContentType="application/vnd.openxmlformats-officedocument.presentationml.notesSlide+xml"/>
  <Override PartName="/ppt/slides/slide22.xml" ContentType="application/vnd.openxmlformats-officedocument.presentationml.slide+xml"/>
  <Override PartName="/ppt/slides/slide41.xml" ContentType="application/vnd.openxmlformats-officedocument.presentationml.slide+xml"/>
  <Override PartName="/ppt/notesSlides/notesSlide16.xml" ContentType="application/vnd.openxmlformats-officedocument.presentationml.notesSlide+xml"/>
  <Override PartName="/ppt/notesSlides/notesSlide5.xml" ContentType="application/vnd.openxmlformats-officedocument.presentationml.notesSlide+xml"/>
  <Override PartName="/ppt/notesSlides/notesSlide21.xml" ContentType="application/vnd.openxmlformats-officedocument.presentationml.notesSlide+xml"/>
  <Override PartName="/ppt/notesSlides/notesSlide40.xml" ContentType="application/vnd.openxmlformats-officedocument.presentationml.notesSlide+xml"/>
  <Override PartName="/ppt/slideLayouts/slideLayout4.xml" ContentType="application/vnd.openxmlformats-officedocument.presentationml.slideLayout+xml"/>
  <Override PartName="/ppt/slides/slide10.xml" ContentType="application/vnd.openxmlformats-officedocument.presentationml.slide+xml"/>
  <Override PartName="/ppt/slides/slide26.xml" ContentType="application/vnd.openxmlformats-officedocument.presentationml.slide+xml"/>
  <Override PartName="/ppt/slides/slide45.xml" ContentType="application/vnd.openxmlformats-officedocument.presentationml.slide+xml"/>
  <Override PartName="/ppt/slides/slide6.xml" ContentType="application/vnd.openxmlformats-officedocument.presentationml.slide+xml"/>
  <Override PartName="/ppt/embeddings/oleObject1.bin" ContentType="application/vnd.openxmlformats-officedocument.oleObject"/>
  <Override PartName="/ppt/notesSlides/notesSlide39.xml" ContentType="application/vnd.openxmlformats-officedocument.presentationml.notesSlide+xml"/>
  <Default Extension="png" ContentType="image/png"/>
  <Override PartName="/ppt/notesSlides/notesSlide25.xml" ContentType="application/vnd.openxmlformats-officedocument.presentationml.notesSlide+xml"/>
  <Override PartName="/ppt/notesSlides/notesSlide44.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trictFirstAndLastChars="0" saveSubsetFonts="1">
  <p:sldMasterIdLst>
    <p:sldMasterId id="2147483648" r:id="rId1"/>
  </p:sldMasterIdLst>
  <p:notesMasterIdLst>
    <p:notesMasterId r:id="rId52"/>
  </p:notesMasterIdLst>
  <p:sldIdLst>
    <p:sldId id="257" r:id="rId2"/>
    <p:sldId id="377" r:id="rId3"/>
    <p:sldId id="367" r:id="rId4"/>
    <p:sldId id="421" r:id="rId5"/>
    <p:sldId id="375" r:id="rId6"/>
    <p:sldId id="416" r:id="rId7"/>
    <p:sldId id="424" r:id="rId8"/>
    <p:sldId id="378" r:id="rId9"/>
    <p:sldId id="426" r:id="rId10"/>
    <p:sldId id="392" r:id="rId11"/>
    <p:sldId id="388" r:id="rId12"/>
    <p:sldId id="394" r:id="rId13"/>
    <p:sldId id="374" r:id="rId14"/>
    <p:sldId id="381" r:id="rId15"/>
    <p:sldId id="395" r:id="rId16"/>
    <p:sldId id="373" r:id="rId17"/>
    <p:sldId id="382" r:id="rId18"/>
    <p:sldId id="384" r:id="rId19"/>
    <p:sldId id="370" r:id="rId20"/>
    <p:sldId id="423" r:id="rId21"/>
    <p:sldId id="371" r:id="rId22"/>
    <p:sldId id="390" r:id="rId23"/>
    <p:sldId id="391" r:id="rId24"/>
    <p:sldId id="396" r:id="rId25"/>
    <p:sldId id="414" r:id="rId26"/>
    <p:sldId id="425" r:id="rId27"/>
    <p:sldId id="427" r:id="rId28"/>
    <p:sldId id="413" r:id="rId29"/>
    <p:sldId id="397" r:id="rId30"/>
    <p:sldId id="418" r:id="rId31"/>
    <p:sldId id="398" r:id="rId32"/>
    <p:sldId id="399" r:id="rId33"/>
    <p:sldId id="400" r:id="rId34"/>
    <p:sldId id="401" r:id="rId35"/>
    <p:sldId id="410" r:id="rId36"/>
    <p:sldId id="279" r:id="rId37"/>
    <p:sldId id="402" r:id="rId38"/>
    <p:sldId id="409" r:id="rId39"/>
    <p:sldId id="420" r:id="rId40"/>
    <p:sldId id="422" r:id="rId41"/>
    <p:sldId id="362" r:id="rId42"/>
    <p:sldId id="415" r:id="rId43"/>
    <p:sldId id="363" r:id="rId44"/>
    <p:sldId id="364" r:id="rId45"/>
    <p:sldId id="365" r:id="rId46"/>
    <p:sldId id="366" r:id="rId47"/>
    <p:sldId id="372" r:id="rId48"/>
    <p:sldId id="419" r:id="rId49"/>
    <p:sldId id="412" r:id="rId50"/>
    <p:sldId id="411" r:id="rId51"/>
  </p:sldIdLst>
  <p:sldSz cx="9144000" cy="6858000" type="screen4x3"/>
  <p:notesSz cx="6797675" cy="9874250"/>
  <p:defaultTextStyle>
    <a:defPPr>
      <a:defRPr lang="en-GB"/>
    </a:defPPr>
    <a:lvl1pPr algn="l" rtl="0" eaLnBrk="0" fontAlgn="base" hangingPunct="0">
      <a:spcBef>
        <a:spcPct val="0"/>
      </a:spcBef>
      <a:spcAft>
        <a:spcPct val="0"/>
      </a:spcAft>
      <a:defRPr sz="2400" kern="1200">
        <a:solidFill>
          <a:schemeClr val="tx1"/>
        </a:solidFill>
        <a:latin typeface="Times New Roman"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charset="0"/>
        <a:ea typeface="+mn-ea"/>
        <a:cs typeface="+mn-cs"/>
      </a:defRPr>
    </a:lvl5pPr>
    <a:lvl6pPr marL="2286000" algn="l" defTabSz="914400" rtl="0" eaLnBrk="1" latinLnBrk="0" hangingPunct="1">
      <a:defRPr sz="2400" kern="1200">
        <a:solidFill>
          <a:schemeClr val="tx1"/>
        </a:solidFill>
        <a:latin typeface="Times New Roman" charset="0"/>
        <a:ea typeface="+mn-ea"/>
        <a:cs typeface="+mn-cs"/>
      </a:defRPr>
    </a:lvl6pPr>
    <a:lvl7pPr marL="2743200" algn="l" defTabSz="914400" rtl="0" eaLnBrk="1" latinLnBrk="0" hangingPunct="1">
      <a:defRPr sz="2400" kern="1200">
        <a:solidFill>
          <a:schemeClr val="tx1"/>
        </a:solidFill>
        <a:latin typeface="Times New Roman" charset="0"/>
        <a:ea typeface="+mn-ea"/>
        <a:cs typeface="+mn-cs"/>
      </a:defRPr>
    </a:lvl7pPr>
    <a:lvl8pPr marL="3200400" algn="l" defTabSz="914400" rtl="0" eaLnBrk="1" latinLnBrk="0" hangingPunct="1">
      <a:defRPr sz="2400" kern="1200">
        <a:solidFill>
          <a:schemeClr val="tx1"/>
        </a:solidFill>
        <a:latin typeface="Times New Roman" charset="0"/>
        <a:ea typeface="+mn-ea"/>
        <a:cs typeface="+mn-cs"/>
      </a:defRPr>
    </a:lvl8pPr>
    <a:lvl9pPr marL="3657600" algn="l" defTabSz="914400" rtl="0" eaLnBrk="1" latinLnBrk="0" hangingPunct="1">
      <a:defRPr sz="2400" kern="1200">
        <a:solidFill>
          <a:schemeClr val="tx1"/>
        </a:solidFill>
        <a:latin typeface="Times New Roman"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lrMru>
    <a:srgbClr val="96D5D2"/>
    <a:srgbClr val="F2665E"/>
    <a:srgbClr val="E8FF35"/>
    <a:srgbClr val="000042"/>
    <a:srgbClr val="72AB74"/>
    <a:srgbClr val="BE1C42"/>
    <a:srgbClr val="000000"/>
    <a:srgbClr val="913493"/>
    <a:srgbClr val="8EC000"/>
    <a:srgbClr val="0099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p:restoredLeft sz="16384" autoAdjust="0"/>
    <p:restoredTop sz="91038" autoAdjust="0"/>
  </p:normalViewPr>
  <p:slideViewPr>
    <p:cSldViewPr>
      <p:cViewPr>
        <p:scale>
          <a:sx n="80" d="100"/>
          <a:sy n="80" d="100"/>
        </p:scale>
        <p:origin x="-1664" y="-696"/>
      </p:cViewPr>
      <p:guideLst>
        <p:guide orient="horz" pos="2160"/>
        <p:guide pos="2880"/>
      </p:guideLst>
    </p:cSldViewPr>
  </p:slideViewPr>
  <p:notesTextViewPr>
    <p:cViewPr>
      <p:scale>
        <a:sx n="100" d="100"/>
        <a:sy n="100" d="100"/>
      </p:scale>
      <p:origin x="0" y="0"/>
    </p:cViewPr>
  </p:notesTextViewPr>
  <p:sorterViewPr>
    <p:cViewPr>
      <p:scale>
        <a:sx n="70" d="100"/>
        <a:sy n="70" d="100"/>
      </p:scale>
      <p:origin x="0" y="3024"/>
    </p:cViewPr>
  </p:sorterViewPr>
  <p:notesViewPr>
    <p:cSldViewPr>
      <p:cViewPr varScale="1">
        <p:scale>
          <a:sx n="62" d="100"/>
          <a:sy n="62" d="100"/>
        </p:scale>
        <p:origin x="-2562" y="-72"/>
      </p:cViewPr>
      <p:guideLst>
        <p:guide orient="horz" pos="3110"/>
        <p:guide pos="2141"/>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notesMaster" Target="notesMasters/notesMaster1.xml"/><Relationship Id="rId53" Type="http://schemas.openxmlformats.org/officeDocument/2006/relationships/printerSettings" Target="printerSettings/printerSettings1.bin"/><Relationship Id="rId54" Type="http://schemas.openxmlformats.org/officeDocument/2006/relationships/presProps" Target="presProps.xml"/><Relationship Id="rId55" Type="http://schemas.openxmlformats.org/officeDocument/2006/relationships/viewProps" Target="viewProps.xml"/><Relationship Id="rId56" Type="http://schemas.openxmlformats.org/officeDocument/2006/relationships/theme" Target="theme/theme1.xml"/><Relationship Id="rId57" Type="http://schemas.openxmlformats.org/officeDocument/2006/relationships/tableStyles" Target="tableStyles.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6.png"/><Relationship Id="rId2" Type="http://schemas.openxmlformats.org/officeDocument/2006/relationships/image" Target="../media/image27.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3713"/>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3713"/>
          </a:xfrm>
          <a:prstGeom prst="rect">
            <a:avLst/>
          </a:prstGeom>
        </p:spPr>
        <p:txBody>
          <a:bodyPr vert="horz" lIns="91440" tIns="45720" rIns="91440" bIns="45720" rtlCol="0"/>
          <a:lstStyle>
            <a:lvl1pPr algn="r">
              <a:defRPr sz="1200"/>
            </a:lvl1pPr>
          </a:lstStyle>
          <a:p>
            <a:fld id="{FD06DA15-78DB-4B59-8AA9-FC6F45C6B51E}" type="datetimeFigureOut">
              <a:rPr lang="en-US" smtClean="0"/>
              <a:pPr/>
              <a:t>11/9/12</a:t>
            </a:fld>
            <a:endParaRPr lang="en-GB"/>
          </a:p>
        </p:txBody>
      </p:sp>
      <p:sp>
        <p:nvSpPr>
          <p:cNvPr id="4" name="Slide Image Placeholder 3"/>
          <p:cNvSpPr>
            <a:spLocks noGrp="1" noRot="1" noChangeAspect="1"/>
          </p:cNvSpPr>
          <p:nvPr>
            <p:ph type="sldImg" idx="2"/>
          </p:nvPr>
        </p:nvSpPr>
        <p:spPr>
          <a:xfrm>
            <a:off x="931863" y="741363"/>
            <a:ext cx="4933950" cy="37020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691063"/>
            <a:ext cx="5438775" cy="444341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378950"/>
            <a:ext cx="2946400" cy="49371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378950"/>
            <a:ext cx="2946400" cy="493713"/>
          </a:xfrm>
          <a:prstGeom prst="rect">
            <a:avLst/>
          </a:prstGeom>
        </p:spPr>
        <p:txBody>
          <a:bodyPr vert="horz" lIns="91440" tIns="45720" rIns="91440" bIns="45720" rtlCol="0" anchor="b"/>
          <a:lstStyle>
            <a:lvl1pPr algn="r">
              <a:defRPr sz="1200"/>
            </a:lvl1pPr>
          </a:lstStyle>
          <a:p>
            <a:fld id="{13D5042D-7D98-435F-9908-EF2648E9448A}"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4.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5.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6.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7.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8.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9.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0.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13D5042D-7D98-435F-9908-EF2648E9448A}" type="slidenum">
              <a:rPr lang="en-GB" smtClean="0"/>
              <a:pPr/>
              <a:t>2</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13D5042D-7D98-435F-9908-EF2648E9448A}" type="slidenum">
              <a:rPr lang="en-GB" smtClean="0"/>
              <a:pPr/>
              <a:t>3</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13D5042D-7D98-435F-9908-EF2648E9448A}" type="slidenum">
              <a:rPr lang="en-GB" smtClean="0"/>
              <a:pPr/>
              <a:t>4</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13D5042D-7D98-435F-9908-EF2648E9448A}" type="slidenum">
              <a:rPr lang="en-GB" smtClean="0"/>
              <a:pPr/>
              <a:t>5</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13D5042D-7D98-435F-9908-EF2648E9448A}" type="slidenum">
              <a:rPr lang="en-GB" smtClean="0"/>
              <a:pPr/>
              <a:t>6</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bwMode="auto">
          <a:noFill/>
          <a:ln>
            <a:solidFill>
              <a:srgbClr val="000000"/>
            </a:solidFill>
            <a:miter lim="800000"/>
            <a:headEnd/>
            <a:tailEnd/>
          </a:ln>
        </p:spPr>
      </p:sp>
      <p:sp>
        <p:nvSpPr>
          <p:cNvPr id="79875"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altLang="zh-CN" smtClean="0"/>
          </a:p>
        </p:txBody>
      </p:sp>
      <p:sp>
        <p:nvSpPr>
          <p:cNvPr id="79876" name="Slide Number Placeholder 3"/>
          <p:cNvSpPr>
            <a:spLocks noGrp="1"/>
          </p:cNvSpPr>
          <p:nvPr>
            <p:ph type="sldNum" sz="quarter" idx="5"/>
          </p:nvPr>
        </p:nvSpPr>
        <p:spPr bwMode="auto">
          <a:noFill/>
          <a:ln>
            <a:miter lim="800000"/>
            <a:headEnd/>
            <a:tailEnd/>
          </a:ln>
        </p:spPr>
        <p:txBody>
          <a:bodyPr/>
          <a:lstStyle/>
          <a:p>
            <a:fld id="{A61D567F-C559-45E5-8ADC-668E50B9BE7F}" type="slidenum">
              <a:rPr lang="en-GB" altLang="zh-CN"/>
              <a:pPr/>
              <a:t>7</a:t>
            </a:fld>
            <a:endParaRPr lang="en-GB" altLang="zh-CN"/>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13D5042D-7D98-435F-9908-EF2648E9448A}" type="slidenum">
              <a:rPr lang="en-GB" smtClean="0"/>
              <a:pPr/>
              <a:t>8</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Intro</a:t>
            </a:r>
            <a:r>
              <a:rPr lang="en-GB" baseline="0" dirty="0" smtClean="0"/>
              <a:t> 1</a:t>
            </a:r>
            <a:endParaRPr lang="en-GB" dirty="0"/>
          </a:p>
        </p:txBody>
      </p:sp>
      <p:sp>
        <p:nvSpPr>
          <p:cNvPr id="4" name="Slide Number Placeholder 3"/>
          <p:cNvSpPr>
            <a:spLocks noGrp="1"/>
          </p:cNvSpPr>
          <p:nvPr>
            <p:ph type="sldNum" sz="quarter" idx="10"/>
          </p:nvPr>
        </p:nvSpPr>
        <p:spPr/>
        <p:txBody>
          <a:bodyPr/>
          <a:lstStyle/>
          <a:p>
            <a:fld id="{A4EB72C8-E3CD-4574-8232-0C83F95F887E}" type="slidenum">
              <a:rPr lang="en-GB" smtClean="0"/>
              <a:pPr/>
              <a:t>9</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13D5042D-7D98-435F-9908-EF2648E9448A}" type="slidenum">
              <a:rPr lang="en-GB" smtClean="0"/>
              <a:pPr/>
              <a:t>10</a:t>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13D5042D-7D98-435F-9908-EF2648E9448A}" type="slidenum">
              <a:rPr lang="en-GB" smtClean="0"/>
              <a:pPr/>
              <a:t>11</a:t>
            </a:fld>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13D5042D-7D98-435F-9908-EF2648E9448A}" type="slidenum">
              <a:rPr lang="en-GB" smtClean="0"/>
              <a:pPr/>
              <a:t>12</a:t>
            </a:fld>
            <a:endParaRPr lang="en-GB"/>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13D5042D-7D98-435F-9908-EF2648E9448A}" type="slidenum">
              <a:rPr lang="en-GB" smtClean="0"/>
              <a:pPr/>
              <a:t>13</a:t>
            </a:fld>
            <a:endParaRPr lang="en-GB"/>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13D5042D-7D98-435F-9908-EF2648E9448A}" type="slidenum">
              <a:rPr lang="en-GB" smtClean="0"/>
              <a:pPr/>
              <a:t>14</a:t>
            </a:fld>
            <a:endParaRPr lang="en-GB"/>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Intro</a:t>
            </a:r>
            <a:r>
              <a:rPr lang="en-GB" baseline="0" dirty="0" smtClean="0"/>
              <a:t> 1</a:t>
            </a:r>
            <a:endParaRPr lang="en-GB" dirty="0"/>
          </a:p>
        </p:txBody>
      </p:sp>
      <p:sp>
        <p:nvSpPr>
          <p:cNvPr id="4" name="Slide Number Placeholder 3"/>
          <p:cNvSpPr>
            <a:spLocks noGrp="1"/>
          </p:cNvSpPr>
          <p:nvPr>
            <p:ph type="sldNum" sz="quarter" idx="10"/>
          </p:nvPr>
        </p:nvSpPr>
        <p:spPr/>
        <p:txBody>
          <a:bodyPr/>
          <a:lstStyle/>
          <a:p>
            <a:fld id="{A4EB72C8-E3CD-4574-8232-0C83F95F887E}" type="slidenum">
              <a:rPr lang="en-GB" smtClean="0"/>
              <a:pPr/>
              <a:t>15</a:t>
            </a:fld>
            <a:endParaRPr lang="en-GB"/>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13D5042D-7D98-435F-9908-EF2648E9448A}" type="slidenum">
              <a:rPr lang="en-GB" smtClean="0"/>
              <a:pPr/>
              <a:t>16</a:t>
            </a:fld>
            <a:endParaRPr lang="en-GB"/>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13D5042D-7D98-435F-9908-EF2648E9448A}" type="slidenum">
              <a:rPr lang="en-GB" smtClean="0"/>
              <a:pPr/>
              <a:t>17</a:t>
            </a:fld>
            <a:endParaRPr lang="en-GB"/>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13D5042D-7D98-435F-9908-EF2648E9448A}" type="slidenum">
              <a:rPr lang="en-GB" smtClean="0"/>
              <a:pPr/>
              <a:t>18</a:t>
            </a:fld>
            <a:endParaRPr lang="en-GB"/>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13D5042D-7D98-435F-9908-EF2648E9448A}" type="slidenum">
              <a:rPr lang="en-GB" smtClean="0"/>
              <a:pPr/>
              <a:t>19</a:t>
            </a:fld>
            <a:endParaRPr lang="en-GB"/>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13D5042D-7D98-435F-9908-EF2648E9448A}" type="slidenum">
              <a:rPr lang="en-GB" smtClean="0"/>
              <a:pPr/>
              <a:t>20</a:t>
            </a:fld>
            <a:endParaRPr lang="en-GB"/>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13D5042D-7D98-435F-9908-EF2648E9448A}" type="slidenum">
              <a:rPr lang="en-GB" smtClean="0"/>
              <a:pPr/>
              <a:t>21</a:t>
            </a:fld>
            <a:endParaRPr lang="en-GB"/>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13D5042D-7D98-435F-9908-EF2648E9448A}" type="slidenum">
              <a:rPr lang="en-GB" smtClean="0"/>
              <a:pPr/>
              <a:t>22</a:t>
            </a:fld>
            <a:endParaRPr lang="en-GB"/>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13D5042D-7D98-435F-9908-EF2648E9448A}" type="slidenum">
              <a:rPr lang="en-GB" smtClean="0"/>
              <a:pPr/>
              <a:t>23</a:t>
            </a:fld>
            <a:endParaRPr lang="en-GB"/>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Intro</a:t>
            </a:r>
            <a:r>
              <a:rPr lang="en-GB" baseline="0" dirty="0" smtClean="0"/>
              <a:t> 1</a:t>
            </a:r>
            <a:endParaRPr lang="en-GB" dirty="0"/>
          </a:p>
        </p:txBody>
      </p:sp>
      <p:sp>
        <p:nvSpPr>
          <p:cNvPr id="4" name="Slide Number Placeholder 3"/>
          <p:cNvSpPr>
            <a:spLocks noGrp="1"/>
          </p:cNvSpPr>
          <p:nvPr>
            <p:ph type="sldNum" sz="quarter" idx="10"/>
          </p:nvPr>
        </p:nvSpPr>
        <p:spPr/>
        <p:txBody>
          <a:bodyPr/>
          <a:lstStyle/>
          <a:p>
            <a:fld id="{A4EB72C8-E3CD-4574-8232-0C83F95F887E}" type="slidenum">
              <a:rPr lang="en-GB" smtClean="0"/>
              <a:pPr/>
              <a:t>24</a:t>
            </a:fld>
            <a:endParaRPr lang="en-GB"/>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Intro</a:t>
            </a:r>
            <a:r>
              <a:rPr lang="en-GB" baseline="0" dirty="0" smtClean="0"/>
              <a:t> 1</a:t>
            </a:r>
            <a:endParaRPr lang="en-GB" dirty="0"/>
          </a:p>
        </p:txBody>
      </p:sp>
      <p:sp>
        <p:nvSpPr>
          <p:cNvPr id="4" name="Slide Number Placeholder 3"/>
          <p:cNvSpPr>
            <a:spLocks noGrp="1"/>
          </p:cNvSpPr>
          <p:nvPr>
            <p:ph type="sldNum" sz="quarter" idx="10"/>
          </p:nvPr>
        </p:nvSpPr>
        <p:spPr/>
        <p:txBody>
          <a:bodyPr/>
          <a:lstStyle/>
          <a:p>
            <a:fld id="{A4EB72C8-E3CD-4574-8232-0C83F95F887E}" type="slidenum">
              <a:rPr lang="en-GB" smtClean="0"/>
              <a:pPr/>
              <a:t>25</a:t>
            </a:fld>
            <a:endParaRPr lang="en-GB"/>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Intro</a:t>
            </a:r>
            <a:r>
              <a:rPr lang="en-GB" baseline="0" dirty="0" smtClean="0"/>
              <a:t> 1</a:t>
            </a:r>
            <a:endParaRPr lang="en-GB" dirty="0"/>
          </a:p>
        </p:txBody>
      </p:sp>
      <p:sp>
        <p:nvSpPr>
          <p:cNvPr id="4" name="Slide Number Placeholder 3"/>
          <p:cNvSpPr>
            <a:spLocks noGrp="1"/>
          </p:cNvSpPr>
          <p:nvPr>
            <p:ph type="sldNum" sz="quarter" idx="10"/>
          </p:nvPr>
        </p:nvSpPr>
        <p:spPr/>
        <p:txBody>
          <a:bodyPr/>
          <a:lstStyle/>
          <a:p>
            <a:fld id="{A4EB72C8-E3CD-4574-8232-0C83F95F887E}" type="slidenum">
              <a:rPr lang="en-GB" smtClean="0"/>
              <a:pPr/>
              <a:t>26</a:t>
            </a:fld>
            <a:endParaRPr lang="en-GB"/>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A4EB72C8-E3CD-4574-8232-0C83F95F887E}" type="slidenum">
              <a:rPr lang="en-GB" smtClean="0"/>
              <a:pPr/>
              <a:t>27</a:t>
            </a:fld>
            <a:endParaRPr lang="en-GB"/>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Intro</a:t>
            </a:r>
            <a:r>
              <a:rPr lang="en-GB" baseline="0" dirty="0" smtClean="0"/>
              <a:t> 1</a:t>
            </a:r>
            <a:endParaRPr lang="en-GB" dirty="0"/>
          </a:p>
        </p:txBody>
      </p:sp>
      <p:sp>
        <p:nvSpPr>
          <p:cNvPr id="4" name="Slide Number Placeholder 3"/>
          <p:cNvSpPr>
            <a:spLocks noGrp="1"/>
          </p:cNvSpPr>
          <p:nvPr>
            <p:ph type="sldNum" sz="quarter" idx="10"/>
          </p:nvPr>
        </p:nvSpPr>
        <p:spPr/>
        <p:txBody>
          <a:bodyPr/>
          <a:lstStyle/>
          <a:p>
            <a:fld id="{A4EB72C8-E3CD-4574-8232-0C83F95F887E}" type="slidenum">
              <a:rPr lang="en-GB" smtClean="0"/>
              <a:pPr/>
              <a:t>28</a:t>
            </a:fld>
            <a:endParaRPr lang="en-GB"/>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Intro</a:t>
            </a:r>
            <a:r>
              <a:rPr lang="en-GB" baseline="0" dirty="0" smtClean="0"/>
              <a:t> 1</a:t>
            </a:r>
            <a:endParaRPr lang="en-GB" dirty="0"/>
          </a:p>
        </p:txBody>
      </p:sp>
      <p:sp>
        <p:nvSpPr>
          <p:cNvPr id="4" name="Slide Number Placeholder 3"/>
          <p:cNvSpPr>
            <a:spLocks noGrp="1"/>
          </p:cNvSpPr>
          <p:nvPr>
            <p:ph type="sldNum" sz="quarter" idx="10"/>
          </p:nvPr>
        </p:nvSpPr>
        <p:spPr/>
        <p:txBody>
          <a:bodyPr/>
          <a:lstStyle/>
          <a:p>
            <a:fld id="{A4EB72C8-E3CD-4574-8232-0C83F95F887E}" type="slidenum">
              <a:rPr lang="en-GB" smtClean="0"/>
              <a:pPr/>
              <a:t>29</a:t>
            </a:fld>
            <a:endParaRPr lang="en-GB"/>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Intro</a:t>
            </a:r>
            <a:r>
              <a:rPr lang="en-GB" baseline="0" dirty="0" smtClean="0"/>
              <a:t> 1</a:t>
            </a:r>
            <a:endParaRPr lang="en-GB" dirty="0"/>
          </a:p>
        </p:txBody>
      </p:sp>
      <p:sp>
        <p:nvSpPr>
          <p:cNvPr id="4" name="Slide Number Placeholder 3"/>
          <p:cNvSpPr>
            <a:spLocks noGrp="1"/>
          </p:cNvSpPr>
          <p:nvPr>
            <p:ph type="sldNum" sz="quarter" idx="10"/>
          </p:nvPr>
        </p:nvSpPr>
        <p:spPr/>
        <p:txBody>
          <a:bodyPr/>
          <a:lstStyle/>
          <a:p>
            <a:fld id="{A4EB72C8-E3CD-4574-8232-0C83F95F887E}" type="slidenum">
              <a:rPr lang="en-GB" smtClean="0"/>
              <a:pPr/>
              <a:t>30</a:t>
            </a:fld>
            <a:endParaRPr lang="en-GB"/>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Intro</a:t>
            </a:r>
            <a:r>
              <a:rPr lang="en-GB" baseline="0" dirty="0" smtClean="0"/>
              <a:t> 1</a:t>
            </a:r>
            <a:endParaRPr lang="en-GB" dirty="0"/>
          </a:p>
        </p:txBody>
      </p:sp>
      <p:sp>
        <p:nvSpPr>
          <p:cNvPr id="4" name="Slide Number Placeholder 3"/>
          <p:cNvSpPr>
            <a:spLocks noGrp="1"/>
          </p:cNvSpPr>
          <p:nvPr>
            <p:ph type="sldNum" sz="quarter" idx="10"/>
          </p:nvPr>
        </p:nvSpPr>
        <p:spPr/>
        <p:txBody>
          <a:bodyPr/>
          <a:lstStyle/>
          <a:p>
            <a:fld id="{A4EB72C8-E3CD-4574-8232-0C83F95F887E}" type="slidenum">
              <a:rPr lang="en-GB" smtClean="0"/>
              <a:pPr/>
              <a:t>31</a:t>
            </a:fld>
            <a:endParaRPr lang="en-GB"/>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Intro</a:t>
            </a:r>
            <a:r>
              <a:rPr lang="en-GB" baseline="0" dirty="0" smtClean="0"/>
              <a:t> 1</a:t>
            </a:r>
            <a:endParaRPr lang="en-GB" dirty="0"/>
          </a:p>
        </p:txBody>
      </p:sp>
      <p:sp>
        <p:nvSpPr>
          <p:cNvPr id="4" name="Slide Number Placeholder 3"/>
          <p:cNvSpPr>
            <a:spLocks noGrp="1"/>
          </p:cNvSpPr>
          <p:nvPr>
            <p:ph type="sldNum" sz="quarter" idx="10"/>
          </p:nvPr>
        </p:nvSpPr>
        <p:spPr/>
        <p:txBody>
          <a:bodyPr/>
          <a:lstStyle/>
          <a:p>
            <a:fld id="{A4EB72C8-E3CD-4574-8232-0C83F95F887E}" type="slidenum">
              <a:rPr lang="en-GB" smtClean="0"/>
              <a:pPr/>
              <a:t>32</a:t>
            </a:fld>
            <a:endParaRPr lang="en-GB"/>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Intro</a:t>
            </a:r>
            <a:r>
              <a:rPr lang="en-GB" baseline="0" dirty="0" smtClean="0"/>
              <a:t> 1</a:t>
            </a:r>
            <a:endParaRPr lang="en-GB" dirty="0"/>
          </a:p>
        </p:txBody>
      </p:sp>
      <p:sp>
        <p:nvSpPr>
          <p:cNvPr id="4" name="Slide Number Placeholder 3"/>
          <p:cNvSpPr>
            <a:spLocks noGrp="1"/>
          </p:cNvSpPr>
          <p:nvPr>
            <p:ph type="sldNum" sz="quarter" idx="10"/>
          </p:nvPr>
        </p:nvSpPr>
        <p:spPr/>
        <p:txBody>
          <a:bodyPr/>
          <a:lstStyle/>
          <a:p>
            <a:fld id="{A4EB72C8-E3CD-4574-8232-0C83F95F887E}" type="slidenum">
              <a:rPr lang="en-GB" smtClean="0"/>
              <a:pPr/>
              <a:t>33</a:t>
            </a:fld>
            <a:endParaRPr lang="en-GB"/>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Intro</a:t>
            </a:r>
            <a:r>
              <a:rPr lang="en-GB" baseline="0" dirty="0" smtClean="0"/>
              <a:t> 1</a:t>
            </a:r>
            <a:endParaRPr lang="en-GB" dirty="0"/>
          </a:p>
        </p:txBody>
      </p:sp>
      <p:sp>
        <p:nvSpPr>
          <p:cNvPr id="4" name="Slide Number Placeholder 3"/>
          <p:cNvSpPr>
            <a:spLocks noGrp="1"/>
          </p:cNvSpPr>
          <p:nvPr>
            <p:ph type="sldNum" sz="quarter" idx="10"/>
          </p:nvPr>
        </p:nvSpPr>
        <p:spPr/>
        <p:txBody>
          <a:bodyPr/>
          <a:lstStyle/>
          <a:p>
            <a:fld id="{A4EB72C8-E3CD-4574-8232-0C83F95F887E}" type="slidenum">
              <a:rPr lang="en-GB" smtClean="0"/>
              <a:pPr/>
              <a:t>34</a:t>
            </a:fld>
            <a:endParaRPr lang="en-GB"/>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Intro</a:t>
            </a:r>
            <a:r>
              <a:rPr lang="en-GB" baseline="0" dirty="0" smtClean="0"/>
              <a:t> 1</a:t>
            </a:r>
            <a:endParaRPr lang="en-GB" dirty="0"/>
          </a:p>
        </p:txBody>
      </p:sp>
      <p:sp>
        <p:nvSpPr>
          <p:cNvPr id="4" name="Slide Number Placeholder 3"/>
          <p:cNvSpPr>
            <a:spLocks noGrp="1"/>
          </p:cNvSpPr>
          <p:nvPr>
            <p:ph type="sldNum" sz="quarter" idx="10"/>
          </p:nvPr>
        </p:nvSpPr>
        <p:spPr/>
        <p:txBody>
          <a:bodyPr/>
          <a:lstStyle/>
          <a:p>
            <a:fld id="{A4EB72C8-E3CD-4574-8232-0C83F95F887E}" type="slidenum">
              <a:rPr lang="en-GB" smtClean="0"/>
              <a:pPr/>
              <a:t>35</a:t>
            </a:fld>
            <a:endParaRPr lang="en-GB"/>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13D5042D-7D98-435F-9908-EF2648E9448A}" type="slidenum">
              <a:rPr lang="en-GB" smtClean="0"/>
              <a:pPr/>
              <a:t>36</a:t>
            </a:fld>
            <a:endParaRPr lang="en-GB"/>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Intro</a:t>
            </a:r>
            <a:r>
              <a:rPr lang="en-GB" baseline="0" dirty="0" smtClean="0"/>
              <a:t> 1</a:t>
            </a:r>
            <a:endParaRPr lang="en-GB" dirty="0"/>
          </a:p>
        </p:txBody>
      </p:sp>
      <p:sp>
        <p:nvSpPr>
          <p:cNvPr id="4" name="Slide Number Placeholder 3"/>
          <p:cNvSpPr>
            <a:spLocks noGrp="1"/>
          </p:cNvSpPr>
          <p:nvPr>
            <p:ph type="sldNum" sz="quarter" idx="10"/>
          </p:nvPr>
        </p:nvSpPr>
        <p:spPr/>
        <p:txBody>
          <a:bodyPr/>
          <a:lstStyle/>
          <a:p>
            <a:fld id="{A4EB72C8-E3CD-4574-8232-0C83F95F887E}" type="slidenum">
              <a:rPr lang="en-GB" smtClean="0"/>
              <a:pPr/>
              <a:t>37</a:t>
            </a:fld>
            <a:endParaRPr lang="en-GB"/>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Intro</a:t>
            </a:r>
            <a:r>
              <a:rPr lang="en-GB" baseline="0" dirty="0" smtClean="0"/>
              <a:t> 1</a:t>
            </a:r>
            <a:endParaRPr lang="en-GB" dirty="0"/>
          </a:p>
        </p:txBody>
      </p:sp>
      <p:sp>
        <p:nvSpPr>
          <p:cNvPr id="4" name="Slide Number Placeholder 3"/>
          <p:cNvSpPr>
            <a:spLocks noGrp="1"/>
          </p:cNvSpPr>
          <p:nvPr>
            <p:ph type="sldNum" sz="quarter" idx="10"/>
          </p:nvPr>
        </p:nvSpPr>
        <p:spPr/>
        <p:txBody>
          <a:bodyPr/>
          <a:lstStyle/>
          <a:p>
            <a:fld id="{A4EB72C8-E3CD-4574-8232-0C83F95F887E}" type="slidenum">
              <a:rPr lang="en-GB" smtClean="0"/>
              <a:pPr/>
              <a:t>38</a:t>
            </a:fld>
            <a:endParaRPr lang="en-GB"/>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A4EB72C8-E3CD-4574-8232-0C83F95F887E}" type="slidenum">
              <a:rPr lang="en-GB" smtClean="0"/>
              <a:pPr/>
              <a:t>39</a:t>
            </a:fld>
            <a:endParaRPr lang="en-GB"/>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A4EB72C8-E3CD-4574-8232-0C83F95F887E}" type="slidenum">
              <a:rPr lang="en-GB" smtClean="0"/>
              <a:pPr/>
              <a:t>40</a:t>
            </a:fld>
            <a:endParaRPr lang="en-GB"/>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13D5042D-7D98-435F-9908-EF2648E9448A}" type="slidenum">
              <a:rPr lang="en-GB" smtClean="0"/>
              <a:pPr/>
              <a:t>41</a:t>
            </a:fld>
            <a:endParaRPr lang="en-GB"/>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13D5042D-7D98-435F-9908-EF2648E9448A}" type="slidenum">
              <a:rPr lang="en-GB" smtClean="0"/>
              <a:pPr/>
              <a:t>42</a:t>
            </a:fld>
            <a:endParaRPr lang="en-GB"/>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13D5042D-7D98-435F-9908-EF2648E9448A}" type="slidenum">
              <a:rPr lang="en-GB" smtClean="0"/>
              <a:pPr/>
              <a:t>43</a:t>
            </a:fld>
            <a:endParaRPr lang="en-GB"/>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3D5042D-7D98-435F-9908-EF2648E9448A}" type="slidenum">
              <a:rPr lang="en-GB" smtClean="0"/>
              <a:pPr/>
              <a:t>44</a:t>
            </a:fld>
            <a:endParaRPr lang="en-GB"/>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3D5042D-7D98-435F-9908-EF2648E9448A}" type="slidenum">
              <a:rPr lang="en-GB" smtClean="0"/>
              <a:pPr/>
              <a:t>45</a:t>
            </a:fld>
            <a:endParaRPr lang="en-GB"/>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3D5042D-7D98-435F-9908-EF2648E9448A}" type="slidenum">
              <a:rPr lang="en-GB" smtClean="0"/>
              <a:pPr/>
              <a:t>46</a:t>
            </a:fld>
            <a:endParaRPr lang="en-GB"/>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3D5042D-7D98-435F-9908-EF2648E9448A}" type="slidenum">
              <a:rPr lang="en-GB" smtClean="0"/>
              <a:pPr/>
              <a:t>47</a:t>
            </a:fld>
            <a:endParaRPr lang="en-GB"/>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3D5042D-7D98-435F-9908-EF2648E9448A}" type="slidenum">
              <a:rPr lang="en-GB" smtClean="0"/>
              <a:pPr/>
              <a:t>48</a:t>
            </a:fld>
            <a:endParaRPr lang="en-GB"/>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3D5042D-7D98-435F-9908-EF2648E9448A}" type="slidenum">
              <a:rPr lang="en-GB" smtClean="0"/>
              <a:pPr/>
              <a:t>49</a:t>
            </a:fld>
            <a:endParaRPr lang="en-GB"/>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3D5042D-7D98-435F-9908-EF2648E9448A}" type="slidenum">
              <a:rPr lang="en-GB" smtClean="0"/>
              <a:pPr/>
              <a:t>50</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wmf"/><Relationship Id="rId3"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preserve="1" userDrawn="1">
  <p:cSld name="1_Title Slide">
    <p:spTree>
      <p:nvGrpSpPr>
        <p:cNvPr id="1" name=""/>
        <p:cNvGrpSpPr/>
        <p:nvPr/>
      </p:nvGrpSpPr>
      <p:grpSpPr>
        <a:xfrm>
          <a:off x="0" y="0"/>
          <a:ext cx="0" cy="0"/>
          <a:chOff x="0" y="0"/>
          <a:chExt cx="0" cy="0"/>
        </a:xfrm>
      </p:grpSpPr>
      <p:sp>
        <p:nvSpPr>
          <p:cNvPr id="8" name="Round Same Side Corner Rectangle 7"/>
          <p:cNvSpPr/>
          <p:nvPr userDrawn="1"/>
        </p:nvSpPr>
        <p:spPr bwMode="auto">
          <a:xfrm>
            <a:off x="4572000" y="5050984"/>
            <a:ext cx="4572000" cy="2664296"/>
          </a:xfrm>
          <a:prstGeom prst="round2SameRect">
            <a:avLst/>
          </a:prstGeom>
          <a:solidFill>
            <a:srgbClr val="00004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smtClean="0">
              <a:ln>
                <a:noFill/>
              </a:ln>
              <a:solidFill>
                <a:schemeClr val="tx1"/>
              </a:solidFill>
              <a:effectLst/>
              <a:latin typeface="Times New Roman" charset="0"/>
            </a:endParaRPr>
          </a:p>
        </p:txBody>
      </p:sp>
      <p:sp>
        <p:nvSpPr>
          <p:cNvPr id="7" name="Round Same Side Corner Rectangle 6"/>
          <p:cNvSpPr/>
          <p:nvPr userDrawn="1"/>
        </p:nvSpPr>
        <p:spPr bwMode="auto">
          <a:xfrm>
            <a:off x="0" y="5050984"/>
            <a:ext cx="4572000" cy="2664296"/>
          </a:xfrm>
          <a:prstGeom prst="round2SameRect">
            <a:avLst/>
          </a:prstGeom>
          <a:solidFill>
            <a:srgbClr val="00004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smtClean="0">
              <a:ln>
                <a:noFill/>
              </a:ln>
              <a:solidFill>
                <a:schemeClr val="tx1"/>
              </a:solidFill>
              <a:effectLst/>
              <a:latin typeface="Times New Roman" charset="0"/>
            </a:endParaRPr>
          </a:p>
        </p:txBody>
      </p:sp>
      <p:sp>
        <p:nvSpPr>
          <p:cNvPr id="9" name="Rectangle 8"/>
          <p:cNvSpPr/>
          <p:nvPr userDrawn="1"/>
        </p:nvSpPr>
        <p:spPr bwMode="auto">
          <a:xfrm>
            <a:off x="0" y="5050984"/>
            <a:ext cx="1259632" cy="576064"/>
          </a:xfrm>
          <a:prstGeom prst="rect">
            <a:avLst/>
          </a:prstGeom>
          <a:solidFill>
            <a:srgbClr val="00004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smtClean="0">
              <a:ln>
                <a:noFill/>
              </a:ln>
              <a:solidFill>
                <a:schemeClr val="tx1"/>
              </a:solidFill>
              <a:effectLst/>
              <a:latin typeface="Times New Roman" charset="0"/>
            </a:endParaRPr>
          </a:p>
        </p:txBody>
      </p:sp>
      <p:sp>
        <p:nvSpPr>
          <p:cNvPr id="12" name="Rectangle 11"/>
          <p:cNvSpPr/>
          <p:nvPr userDrawn="1"/>
        </p:nvSpPr>
        <p:spPr bwMode="auto">
          <a:xfrm>
            <a:off x="7884368" y="5050984"/>
            <a:ext cx="1259632" cy="576064"/>
          </a:xfrm>
          <a:prstGeom prst="rect">
            <a:avLst/>
          </a:prstGeom>
          <a:solidFill>
            <a:srgbClr val="00004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smtClean="0">
              <a:ln>
                <a:noFill/>
              </a:ln>
              <a:solidFill>
                <a:schemeClr val="tx1"/>
              </a:solidFill>
              <a:effectLst/>
              <a:latin typeface="Times New Roman" charset="0"/>
            </a:endParaRPr>
          </a:p>
        </p:txBody>
      </p:sp>
      <p:sp>
        <p:nvSpPr>
          <p:cNvPr id="19" name="Rectangle 1026"/>
          <p:cNvSpPr txBox="1">
            <a:spLocks noChangeArrowheads="1"/>
          </p:cNvSpPr>
          <p:nvPr userDrawn="1"/>
        </p:nvSpPr>
        <p:spPr bwMode="auto">
          <a:xfrm>
            <a:off x="251520" y="2996952"/>
            <a:ext cx="8640960" cy="60047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2700">
                <a:solidFill>
                  <a:schemeClr val="tx1"/>
                </a:solidFill>
              </a:defRPr>
            </a:lvl1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8000" b="0" i="0" u="none" strike="noStrike" kern="0" cap="none" spc="0" normalizeH="0" baseline="0" noProof="0" dirty="0" smtClean="0">
                <a:ln>
                  <a:noFill/>
                </a:ln>
                <a:solidFill>
                  <a:srgbClr val="E8FF35"/>
                </a:solidFill>
                <a:effectLst/>
                <a:uLnTx/>
                <a:uFillTx/>
                <a:latin typeface="Corbel" pitchFamily="34" charset="0"/>
                <a:ea typeface="SimHei" pitchFamily="2" charset="-122"/>
                <a:cs typeface="+mn-cs"/>
              </a:rPr>
              <a:t>THE LONG MARCH</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2600" b="0" i="0" u="none" strike="noStrike" kern="0" cap="none" spc="0" normalizeH="0" baseline="0" noProof="0" dirty="0" smtClean="0">
                <a:ln>
                  <a:noFill/>
                </a:ln>
                <a:solidFill>
                  <a:srgbClr val="E8FF35"/>
                </a:solidFill>
                <a:effectLst/>
                <a:uLnTx/>
                <a:uFillTx/>
                <a:latin typeface="Corbel" pitchFamily="34" charset="0"/>
                <a:ea typeface="SimHei" pitchFamily="2" charset="-122"/>
                <a:cs typeface="+mn-cs"/>
              </a:rPr>
              <a:t>TOWARDS LEGAL PROTECTION FOR ANIMALS IN CHINA </a:t>
            </a:r>
          </a:p>
        </p:txBody>
      </p:sp>
      <p:sp>
        <p:nvSpPr>
          <p:cNvPr id="11" name="TextBox 10"/>
          <p:cNvSpPr txBox="1"/>
          <p:nvPr userDrawn="1"/>
        </p:nvSpPr>
        <p:spPr>
          <a:xfrm>
            <a:off x="4714876" y="5373216"/>
            <a:ext cx="4214842" cy="954107"/>
          </a:xfrm>
          <a:prstGeom prst="rect">
            <a:avLst/>
          </a:prstGeom>
          <a:noFill/>
        </p:spPr>
        <p:txBody>
          <a:bodyPr wrap="square" rtlCol="0">
            <a:spAutoFit/>
          </a:bodyPr>
          <a:lstStyle/>
          <a:p>
            <a:pPr algn="ctr"/>
            <a:r>
              <a:rPr lang="en-US" sz="2400" b="0" dirty="0" smtClean="0">
                <a:solidFill>
                  <a:schemeClr val="bg1"/>
                </a:solidFill>
                <a:latin typeface="Corbel" pitchFamily="34" charset="0"/>
              </a:rPr>
              <a:t>Paul</a:t>
            </a:r>
            <a:r>
              <a:rPr lang="en-US" sz="2400" b="0" baseline="0" dirty="0" smtClean="0">
                <a:solidFill>
                  <a:schemeClr val="bg1"/>
                </a:solidFill>
                <a:latin typeface="Corbel" pitchFamily="34" charset="0"/>
              </a:rPr>
              <a:t> </a:t>
            </a:r>
            <a:r>
              <a:rPr lang="en-US" sz="2400" b="0" baseline="0" dirty="0" err="1" smtClean="0">
                <a:solidFill>
                  <a:schemeClr val="bg1"/>
                </a:solidFill>
                <a:latin typeface="Corbel" pitchFamily="34" charset="0"/>
              </a:rPr>
              <a:t>Littlefair</a:t>
            </a:r>
            <a:endParaRPr lang="en-GB" altLang="zh-CN" sz="2400" b="1" baseline="0" dirty="0" smtClean="0">
              <a:solidFill>
                <a:srgbClr val="E8FF35"/>
              </a:solidFill>
              <a:latin typeface="SimHei" pitchFamily="2" charset="-122"/>
              <a:ea typeface="SimHei" pitchFamily="2" charset="-122"/>
            </a:endParaRPr>
          </a:p>
          <a:p>
            <a:pPr algn="ctr"/>
            <a:r>
              <a:rPr lang="en-GB" sz="1800" b="0" baseline="0" dirty="0" smtClean="0">
                <a:solidFill>
                  <a:schemeClr val="bg1"/>
                </a:solidFill>
                <a:latin typeface="Corbel" pitchFamily="34" charset="0"/>
                <a:ea typeface="SimHei" pitchFamily="2" charset="-122"/>
              </a:rPr>
              <a:t>Head of International</a:t>
            </a:r>
          </a:p>
          <a:p>
            <a:pPr algn="ctr"/>
            <a:r>
              <a:rPr lang="en-GB" sz="1400" b="0" baseline="0" dirty="0" smtClean="0">
                <a:solidFill>
                  <a:schemeClr val="bg1"/>
                </a:solidFill>
                <a:latin typeface="Corbel" pitchFamily="34" charset="0"/>
                <a:ea typeface="SimHei" pitchFamily="2" charset="-122"/>
              </a:rPr>
              <a:t>Royal Society for the Prevention of Cruelty to Animals  </a:t>
            </a:r>
            <a:endParaRPr lang="en-GB" sz="1400" b="0" dirty="0">
              <a:solidFill>
                <a:schemeClr val="bg1"/>
              </a:solidFill>
              <a:latin typeface="Corbel" pitchFamily="34" charset="0"/>
              <a:ea typeface="SimHei" pitchFamily="2" charset="-122"/>
            </a:endParaRPr>
          </a:p>
        </p:txBody>
      </p:sp>
      <p:sp>
        <p:nvSpPr>
          <p:cNvPr id="13" name="Rectangle 1026"/>
          <p:cNvSpPr txBox="1">
            <a:spLocks noChangeArrowheads="1"/>
          </p:cNvSpPr>
          <p:nvPr userDrawn="1"/>
        </p:nvSpPr>
        <p:spPr bwMode="auto">
          <a:xfrm>
            <a:off x="0" y="142852"/>
            <a:ext cx="9144000" cy="38615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2700">
                <a:solidFill>
                  <a:schemeClr val="tx1"/>
                </a:solidFill>
              </a:defRPr>
            </a:lvl1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600" b="0" i="0" u="none" strike="noStrike" kern="0" cap="none" spc="0" normalizeH="0" baseline="0" noProof="0" dirty="0" smtClean="0">
                <a:ln>
                  <a:noFill/>
                </a:ln>
                <a:solidFill>
                  <a:schemeClr val="bg1"/>
                </a:solidFill>
                <a:effectLst/>
                <a:uLnTx/>
                <a:uFillTx/>
                <a:latin typeface="Corbel" pitchFamily="34" charset="0"/>
                <a:ea typeface="+mn-ea"/>
                <a:cs typeface="+mn-cs"/>
              </a:rPr>
              <a:t>20</a:t>
            </a:r>
            <a:r>
              <a:rPr kumimoji="0" lang="en-GB" sz="1600" b="0" i="0" u="none" strike="noStrike" kern="0" cap="none" spc="0" normalizeH="0" baseline="30000" noProof="0" dirty="0" smtClean="0">
                <a:ln>
                  <a:noFill/>
                </a:ln>
                <a:solidFill>
                  <a:schemeClr val="bg1"/>
                </a:solidFill>
                <a:effectLst/>
                <a:uLnTx/>
                <a:uFillTx/>
                <a:latin typeface="Corbel" pitchFamily="34" charset="0"/>
                <a:ea typeface="+mn-ea"/>
                <a:cs typeface="+mn-cs"/>
              </a:rPr>
              <a:t>th</a:t>
            </a:r>
            <a:r>
              <a:rPr kumimoji="0" lang="en-GB" sz="1600" b="0" i="0" u="none" strike="noStrike" kern="0" cap="none" spc="0" normalizeH="0" baseline="0" noProof="0" dirty="0" smtClean="0">
                <a:ln>
                  <a:noFill/>
                </a:ln>
                <a:solidFill>
                  <a:schemeClr val="bg1"/>
                </a:solidFill>
                <a:effectLst/>
                <a:uLnTx/>
                <a:uFillTx/>
                <a:latin typeface="Corbel" pitchFamily="34" charset="0"/>
                <a:ea typeface="+mn-ea"/>
                <a:cs typeface="+mn-cs"/>
              </a:rPr>
              <a:t> ANNUAL ANIMAL LAW CONFERENCE AT LEWIS &amp; CLARK, 19-21 OCTOBER 2012</a:t>
            </a:r>
            <a:endParaRPr kumimoji="0" lang="en-GB" sz="1600" b="0" i="0" u="none" strike="noStrike" kern="0" cap="none" spc="0" normalizeH="0" baseline="0" noProof="0" dirty="0">
              <a:ln>
                <a:noFill/>
              </a:ln>
              <a:solidFill>
                <a:schemeClr val="bg1"/>
              </a:solidFill>
              <a:effectLst/>
              <a:uLnTx/>
              <a:uFillTx/>
              <a:latin typeface="Corbel" pitchFamily="34" charset="0"/>
              <a:ea typeface="+mj-ea"/>
              <a:cs typeface="+mj-cs"/>
            </a:endParaRPr>
          </a:p>
        </p:txBody>
      </p:sp>
      <p:pic>
        <p:nvPicPr>
          <p:cNvPr id="14" name="Picture 13" descr="International logo CMYK_agendawhiteout.eps"/>
          <p:cNvPicPr>
            <a:picLocks noChangeAspect="1"/>
          </p:cNvPicPr>
          <p:nvPr userDrawn="1"/>
        </p:nvPicPr>
        <p:blipFill>
          <a:blip r:embed="rId2" cstate="email"/>
          <a:stretch>
            <a:fillRect/>
          </a:stretch>
        </p:blipFill>
        <p:spPr>
          <a:xfrm>
            <a:off x="1375177" y="5429264"/>
            <a:ext cx="1549967" cy="792088"/>
          </a:xfrm>
          <a:prstGeom prst="rect">
            <a:avLst/>
          </a:prstGeom>
        </p:spPr>
      </p:pic>
      <p:pic>
        <p:nvPicPr>
          <p:cNvPr id="34" name="Picture 33" descr="REFLEX_BLUE_RSPCA_LOGO NO BORDER.PNG"/>
          <p:cNvPicPr>
            <a:picLocks noChangeAspect="1"/>
          </p:cNvPicPr>
          <p:nvPr userDrawn="1"/>
        </p:nvPicPr>
        <p:blipFill>
          <a:blip r:embed="rId3" cstate="email"/>
          <a:stretch>
            <a:fillRect/>
          </a:stretch>
        </p:blipFill>
        <p:spPr>
          <a:xfrm>
            <a:off x="1691680" y="5429265"/>
            <a:ext cx="864096" cy="461350"/>
          </a:xfrm>
          <a:prstGeom prst="rect">
            <a:avLst/>
          </a:prstGeom>
        </p:spPr>
      </p:pic>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preserve="1" userDrawn="1">
  <p:cSld name="5_Title Slide">
    <p:bg>
      <p:bgPr>
        <a:solidFill>
          <a:srgbClr val="000042"/>
        </a:solidFill>
        <a:effectLst/>
      </p:bgPr>
    </p:bg>
    <p:spTree>
      <p:nvGrpSpPr>
        <p:cNvPr id="1" name=""/>
        <p:cNvGrpSpPr/>
        <p:nvPr/>
      </p:nvGrpSpPr>
      <p:grpSpPr>
        <a:xfrm>
          <a:off x="0" y="0"/>
          <a:ext cx="0" cy="0"/>
          <a:chOff x="0" y="0"/>
          <a:chExt cx="0" cy="0"/>
        </a:xfrm>
      </p:grpSpPr>
      <p:grpSp>
        <p:nvGrpSpPr>
          <p:cNvPr id="2" name="Group 15"/>
          <p:cNvGrpSpPr/>
          <p:nvPr userDrawn="1"/>
        </p:nvGrpSpPr>
        <p:grpSpPr>
          <a:xfrm>
            <a:off x="-1357354" y="5988275"/>
            <a:ext cx="10787138" cy="4227335"/>
            <a:chOff x="-1357354" y="2643158"/>
            <a:chExt cx="10144196" cy="4227335"/>
          </a:xfrm>
          <a:solidFill>
            <a:srgbClr val="009999"/>
          </a:solidFill>
        </p:grpSpPr>
        <p:grpSp>
          <p:nvGrpSpPr>
            <p:cNvPr id="3" name="Group 17"/>
            <p:cNvGrpSpPr/>
            <p:nvPr userDrawn="1"/>
          </p:nvGrpSpPr>
          <p:grpSpPr>
            <a:xfrm>
              <a:off x="1306942" y="2643159"/>
              <a:ext cx="2836430" cy="4221088"/>
              <a:chOff x="4401440" y="5089127"/>
              <a:chExt cx="5002592" cy="2664296"/>
            </a:xfrm>
            <a:grpFill/>
          </p:grpSpPr>
          <p:sp>
            <p:nvSpPr>
              <p:cNvPr id="12" name="Rectangle 11"/>
              <p:cNvSpPr/>
              <p:nvPr userDrawn="1"/>
            </p:nvSpPr>
            <p:spPr bwMode="auto">
              <a:xfrm>
                <a:off x="7884368" y="5103185"/>
                <a:ext cx="1259631" cy="576064"/>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smtClean="0">
                  <a:ln>
                    <a:noFill/>
                  </a:ln>
                  <a:solidFill>
                    <a:schemeClr val="tx1"/>
                  </a:solidFill>
                  <a:effectLst/>
                  <a:latin typeface="Times New Roman" charset="0"/>
                </a:endParaRPr>
              </a:p>
            </p:txBody>
          </p:sp>
          <p:sp>
            <p:nvSpPr>
              <p:cNvPr id="8" name="Round Same Side Corner Rectangle 7"/>
              <p:cNvSpPr/>
              <p:nvPr userDrawn="1"/>
            </p:nvSpPr>
            <p:spPr bwMode="auto">
              <a:xfrm>
                <a:off x="4401440" y="5089127"/>
                <a:ext cx="5002592" cy="2664296"/>
              </a:xfrm>
              <a:prstGeom prst="round2Same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smtClean="0">
                  <a:ln>
                    <a:noFill/>
                  </a:ln>
                  <a:solidFill>
                    <a:schemeClr val="tx1"/>
                  </a:solidFill>
                  <a:effectLst/>
                  <a:latin typeface="Times New Roman" charset="0"/>
                </a:endParaRPr>
              </a:p>
            </p:txBody>
          </p:sp>
        </p:grpSp>
        <p:sp>
          <p:nvSpPr>
            <p:cNvPr id="7" name="Round Same Side Corner Rectangle 6"/>
            <p:cNvSpPr/>
            <p:nvPr userDrawn="1"/>
          </p:nvSpPr>
          <p:spPr bwMode="auto">
            <a:xfrm>
              <a:off x="-1357354" y="2643158"/>
              <a:ext cx="2664296" cy="4221088"/>
            </a:xfrm>
            <a:prstGeom prst="round2Same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smtClean="0">
                <a:ln>
                  <a:noFill/>
                </a:ln>
                <a:solidFill>
                  <a:schemeClr val="tx1"/>
                </a:solidFill>
                <a:effectLst/>
                <a:latin typeface="Times New Roman" charset="0"/>
              </a:endParaRPr>
            </a:p>
          </p:txBody>
        </p:sp>
        <p:sp>
          <p:nvSpPr>
            <p:cNvPr id="9" name="Rectangle 8"/>
            <p:cNvSpPr/>
            <p:nvPr userDrawn="1"/>
          </p:nvSpPr>
          <p:spPr bwMode="auto">
            <a:xfrm>
              <a:off x="3638778" y="2643159"/>
              <a:ext cx="5148064" cy="4221088"/>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smtClean="0">
                <a:ln>
                  <a:noFill/>
                </a:ln>
                <a:solidFill>
                  <a:schemeClr val="tx1"/>
                </a:solidFill>
                <a:effectLst/>
                <a:latin typeface="Times New Roman" charset="0"/>
              </a:endParaRPr>
            </a:p>
          </p:txBody>
        </p:sp>
        <p:sp>
          <p:nvSpPr>
            <p:cNvPr id="20" name="Rectangle 19"/>
            <p:cNvSpPr/>
            <p:nvPr userDrawn="1"/>
          </p:nvSpPr>
          <p:spPr bwMode="auto">
            <a:xfrm>
              <a:off x="-108520" y="2649405"/>
              <a:ext cx="720080" cy="4221088"/>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smtClean="0">
                <a:ln>
                  <a:noFill/>
                </a:ln>
                <a:solidFill>
                  <a:schemeClr val="tx1"/>
                </a:solidFill>
                <a:effectLst/>
                <a:latin typeface="Times New Roman" charset="0"/>
              </a:endParaRPr>
            </a:p>
          </p:txBody>
        </p:sp>
      </p:grpSp>
      <p:sp>
        <p:nvSpPr>
          <p:cNvPr id="19" name="Rectangle 1026"/>
          <p:cNvSpPr txBox="1">
            <a:spLocks noChangeArrowheads="1"/>
          </p:cNvSpPr>
          <p:nvPr userDrawn="1"/>
        </p:nvSpPr>
        <p:spPr bwMode="auto">
          <a:xfrm>
            <a:off x="1785918" y="6257552"/>
            <a:ext cx="7000924" cy="38615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2700">
                <a:solidFill>
                  <a:schemeClr val="tx1"/>
                </a:solidFill>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200" b="1" i="0" u="none" strike="noStrike" kern="0" cap="none" spc="0" normalizeH="0" baseline="0" noProof="0" dirty="0" smtClean="0">
                <a:ln>
                  <a:noFill/>
                </a:ln>
                <a:solidFill>
                  <a:srgbClr val="E8FF35"/>
                </a:solidFill>
                <a:effectLst/>
                <a:uLnTx/>
                <a:uFillTx/>
                <a:latin typeface="Corbel" pitchFamily="34" charset="0"/>
                <a:ea typeface="+mn-ea"/>
                <a:cs typeface="+mn-cs"/>
              </a:rPr>
              <a:t>THE LONG MARCH – TOWARDS LEGAL PROTECTION FOR ANIMALS IN CHINA</a:t>
            </a:r>
            <a:endParaRPr kumimoji="0" lang="en-GB" sz="1200" b="1" i="0" u="none" strike="noStrike" kern="0" cap="none" spc="0" normalizeH="0" baseline="0" noProof="0" dirty="0">
              <a:ln>
                <a:noFill/>
              </a:ln>
              <a:solidFill>
                <a:srgbClr val="E8FF35"/>
              </a:solidFill>
              <a:effectLst/>
              <a:uLnTx/>
              <a:uFillTx/>
              <a:latin typeface="Corbel" pitchFamily="34" charset="0"/>
              <a:ea typeface="+mj-ea"/>
              <a:cs typeface="+mj-cs"/>
            </a:endParaRPr>
          </a:p>
        </p:txBody>
      </p:sp>
      <p:pic>
        <p:nvPicPr>
          <p:cNvPr id="13" name="Picture 12" descr="REFLEX_BLUE_RSPCA_LOGO NO BORDER.PNG"/>
          <p:cNvPicPr>
            <a:picLocks noChangeAspect="1"/>
          </p:cNvPicPr>
          <p:nvPr userDrawn="1"/>
        </p:nvPicPr>
        <p:blipFill>
          <a:blip r:embed="rId2" cstate="email"/>
          <a:stretch>
            <a:fillRect/>
          </a:stretch>
        </p:blipFill>
        <p:spPr>
          <a:xfrm>
            <a:off x="368080" y="6237312"/>
            <a:ext cx="603520" cy="322225"/>
          </a:xfrm>
          <a:prstGeom prst="rect">
            <a:avLst/>
          </a:prstGeom>
        </p:spPr>
      </p:pic>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428728" y="2130425"/>
            <a:ext cx="7029472"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457348"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Tree>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userDrawn="1">
  <p:cSld name="6_Title Slide">
    <p:bg>
      <p:bgPr>
        <a:solidFill>
          <a:srgbClr val="000042"/>
        </a:solidFill>
        <a:effectLst/>
      </p:bgPr>
    </p:bg>
    <p:spTree>
      <p:nvGrpSpPr>
        <p:cNvPr id="1" name=""/>
        <p:cNvGrpSpPr/>
        <p:nvPr/>
      </p:nvGrpSpPr>
      <p:grpSpPr>
        <a:xfrm>
          <a:off x="0" y="0"/>
          <a:ext cx="0" cy="0"/>
          <a:chOff x="0" y="0"/>
          <a:chExt cx="0" cy="0"/>
        </a:xfrm>
      </p:grpSpPr>
      <p:grpSp>
        <p:nvGrpSpPr>
          <p:cNvPr id="2" name="Group 15"/>
          <p:cNvGrpSpPr/>
          <p:nvPr userDrawn="1"/>
        </p:nvGrpSpPr>
        <p:grpSpPr>
          <a:xfrm>
            <a:off x="-1357354" y="5916837"/>
            <a:ext cx="10787138" cy="4227335"/>
            <a:chOff x="-1357354" y="2643158"/>
            <a:chExt cx="10144196" cy="4227335"/>
          </a:xfrm>
          <a:solidFill>
            <a:srgbClr val="009999"/>
          </a:solidFill>
        </p:grpSpPr>
        <p:grpSp>
          <p:nvGrpSpPr>
            <p:cNvPr id="3" name="Group 17"/>
            <p:cNvGrpSpPr/>
            <p:nvPr/>
          </p:nvGrpSpPr>
          <p:grpSpPr>
            <a:xfrm>
              <a:off x="1306943" y="2643163"/>
              <a:ext cx="2836431" cy="4221090"/>
              <a:chOff x="4401440" y="5089127"/>
              <a:chExt cx="5002592" cy="2664296"/>
            </a:xfrm>
            <a:grpFill/>
          </p:grpSpPr>
          <p:sp>
            <p:nvSpPr>
              <p:cNvPr id="9" name="Rectangle 11"/>
              <p:cNvSpPr/>
              <p:nvPr/>
            </p:nvSpPr>
            <p:spPr bwMode="auto">
              <a:xfrm>
                <a:off x="7884368" y="5103185"/>
                <a:ext cx="1259631" cy="576064"/>
              </a:xfrm>
              <a:prstGeom prst="rect">
                <a:avLst/>
              </a:prstGeom>
              <a:grpFill/>
              <a:ln w="9525" cap="flat" cmpd="sng" algn="ctr">
                <a:noFill/>
                <a:prstDash val="solid"/>
                <a:round/>
                <a:headEnd type="none" w="med" len="med"/>
                <a:tailEnd type="none" w="med" len="med"/>
              </a:ln>
              <a:effectLst/>
            </p:spPr>
            <p:txBody>
              <a:bodyPr/>
              <a:lstStyle/>
              <a:p>
                <a:pPr eaLnBrk="0" hangingPunct="0">
                  <a:defRPr/>
                </a:pPr>
                <a:endParaRPr lang="en-GB">
                  <a:latin typeface="Times New Roman" charset="0"/>
                  <a:ea typeface="+mn-ea"/>
                </a:endParaRPr>
              </a:p>
            </p:txBody>
          </p:sp>
          <p:sp>
            <p:nvSpPr>
              <p:cNvPr id="10" name="Round Same Side Corner Rectangle 7"/>
              <p:cNvSpPr/>
              <p:nvPr/>
            </p:nvSpPr>
            <p:spPr bwMode="auto">
              <a:xfrm>
                <a:off x="4401440" y="5089127"/>
                <a:ext cx="5002592" cy="2664296"/>
              </a:xfrm>
              <a:prstGeom prst="round2SameRect">
                <a:avLst/>
              </a:prstGeom>
              <a:grpFill/>
              <a:ln w="9525" cap="flat" cmpd="sng" algn="ctr">
                <a:noFill/>
                <a:prstDash val="solid"/>
                <a:round/>
                <a:headEnd type="none" w="med" len="med"/>
                <a:tailEnd type="none" w="med" len="med"/>
              </a:ln>
              <a:effectLst/>
            </p:spPr>
            <p:txBody>
              <a:bodyPr/>
              <a:lstStyle/>
              <a:p>
                <a:pPr eaLnBrk="0" hangingPunct="0">
                  <a:defRPr/>
                </a:pPr>
                <a:endParaRPr lang="en-GB">
                  <a:latin typeface="Times New Roman" charset="0"/>
                  <a:ea typeface="+mn-ea"/>
                </a:endParaRPr>
              </a:p>
            </p:txBody>
          </p:sp>
        </p:grpSp>
        <p:sp>
          <p:nvSpPr>
            <p:cNvPr id="6" name="Round Same Side Corner Rectangle 6"/>
            <p:cNvSpPr/>
            <p:nvPr/>
          </p:nvSpPr>
          <p:spPr bwMode="auto">
            <a:xfrm>
              <a:off x="-1357354" y="2643158"/>
              <a:ext cx="2664296" cy="4221088"/>
            </a:xfrm>
            <a:prstGeom prst="round2SameRect">
              <a:avLst/>
            </a:prstGeom>
            <a:grpFill/>
            <a:ln w="9525" cap="flat" cmpd="sng" algn="ctr">
              <a:noFill/>
              <a:prstDash val="solid"/>
              <a:round/>
              <a:headEnd type="none" w="med" len="med"/>
              <a:tailEnd type="none" w="med" len="med"/>
            </a:ln>
            <a:effectLst/>
          </p:spPr>
          <p:txBody>
            <a:bodyPr/>
            <a:lstStyle/>
            <a:p>
              <a:pPr eaLnBrk="0" hangingPunct="0">
                <a:defRPr/>
              </a:pPr>
              <a:endParaRPr lang="en-GB">
                <a:latin typeface="Times New Roman" charset="0"/>
                <a:ea typeface="+mn-ea"/>
              </a:endParaRPr>
            </a:p>
          </p:txBody>
        </p:sp>
        <p:sp>
          <p:nvSpPr>
            <p:cNvPr id="7" name="Rectangle 8"/>
            <p:cNvSpPr/>
            <p:nvPr/>
          </p:nvSpPr>
          <p:spPr bwMode="auto">
            <a:xfrm>
              <a:off x="3638778" y="2643159"/>
              <a:ext cx="5148064" cy="4221088"/>
            </a:xfrm>
            <a:prstGeom prst="rect">
              <a:avLst/>
            </a:prstGeom>
            <a:grpFill/>
            <a:ln w="9525" cap="flat" cmpd="sng" algn="ctr">
              <a:noFill/>
              <a:prstDash val="solid"/>
              <a:round/>
              <a:headEnd type="none" w="med" len="med"/>
              <a:tailEnd type="none" w="med" len="med"/>
            </a:ln>
            <a:effectLst/>
          </p:spPr>
          <p:txBody>
            <a:bodyPr/>
            <a:lstStyle/>
            <a:p>
              <a:pPr eaLnBrk="0" hangingPunct="0">
                <a:defRPr/>
              </a:pPr>
              <a:endParaRPr lang="en-GB">
                <a:latin typeface="Times New Roman" charset="0"/>
                <a:ea typeface="+mn-ea"/>
              </a:endParaRPr>
            </a:p>
          </p:txBody>
        </p:sp>
        <p:sp>
          <p:nvSpPr>
            <p:cNvPr id="8" name="Rectangle 19"/>
            <p:cNvSpPr/>
            <p:nvPr/>
          </p:nvSpPr>
          <p:spPr bwMode="auto">
            <a:xfrm>
              <a:off x="-108520" y="2649405"/>
              <a:ext cx="720080" cy="4221088"/>
            </a:xfrm>
            <a:prstGeom prst="rect">
              <a:avLst/>
            </a:prstGeom>
            <a:grpFill/>
            <a:ln w="9525" cap="flat" cmpd="sng" algn="ctr">
              <a:noFill/>
              <a:prstDash val="solid"/>
              <a:round/>
              <a:headEnd type="none" w="med" len="med"/>
              <a:tailEnd type="none" w="med" len="med"/>
            </a:ln>
            <a:effectLst/>
          </p:spPr>
          <p:txBody>
            <a:bodyPr/>
            <a:lstStyle/>
            <a:p>
              <a:pPr eaLnBrk="0" hangingPunct="0">
                <a:defRPr/>
              </a:pPr>
              <a:endParaRPr lang="en-GB">
                <a:latin typeface="Times New Roman" charset="0"/>
                <a:ea typeface="+mn-ea"/>
              </a:endParaRPr>
            </a:p>
          </p:txBody>
        </p:sp>
      </p:grpSp>
      <p:pic>
        <p:nvPicPr>
          <p:cNvPr id="11" name="Picture 14" descr="REFLEX_BLUE_RSPCA_LOGO NO BORDER.PNG"/>
          <p:cNvPicPr>
            <a:picLocks noChangeAspect="1"/>
          </p:cNvPicPr>
          <p:nvPr userDrawn="1"/>
        </p:nvPicPr>
        <p:blipFill>
          <a:blip r:embed="rId2" cstate="email"/>
          <a:srcRect/>
          <a:stretch>
            <a:fillRect/>
          </a:stretch>
        </p:blipFill>
        <p:spPr bwMode="auto">
          <a:xfrm>
            <a:off x="468313" y="6215063"/>
            <a:ext cx="531812" cy="284162"/>
          </a:xfrm>
          <a:prstGeom prst="rect">
            <a:avLst/>
          </a:prstGeom>
          <a:noFill/>
          <a:ln w="9525">
            <a:noFill/>
            <a:miter lim="800000"/>
            <a:headEnd/>
            <a:tailEnd/>
          </a:ln>
        </p:spPr>
      </p:pic>
      <p:sp>
        <p:nvSpPr>
          <p:cNvPr id="12" name="Rectangle 1026"/>
          <p:cNvSpPr txBox="1">
            <a:spLocks noChangeArrowheads="1"/>
          </p:cNvSpPr>
          <p:nvPr userDrawn="1"/>
        </p:nvSpPr>
        <p:spPr bwMode="auto">
          <a:xfrm>
            <a:off x="1643063" y="6215063"/>
            <a:ext cx="7643812" cy="385762"/>
          </a:xfrm>
          <a:prstGeom prst="rect">
            <a:avLst/>
          </a:prstGeom>
          <a:noFill/>
          <a:ln w="9525">
            <a:noFill/>
            <a:miter lim="800000"/>
            <a:headEnd/>
            <a:tailEnd/>
          </a:ln>
          <a:effectLst/>
        </p:spPr>
        <p:txBody>
          <a:bodyPr/>
          <a:lstStyle/>
          <a:p>
            <a:pPr algn="ctr" eaLnBrk="0" hangingPunct="0"/>
            <a:r>
              <a:rPr lang="zh-CN" altLang="en-US" sz="1500">
                <a:solidFill>
                  <a:srgbClr val="E8FF35"/>
                </a:solidFill>
                <a:latin typeface="SimHei" pitchFamily="2" charset="-122"/>
                <a:ea typeface="SimHei" pitchFamily="2" charset="-122"/>
              </a:rPr>
              <a:t>农场动物福的发展与趋向</a:t>
            </a:r>
            <a:r>
              <a:rPr lang="en-GB" altLang="zh-CN" sz="1500">
                <a:solidFill>
                  <a:srgbClr val="E8FF35"/>
                </a:solidFill>
                <a:latin typeface="SimHei" pitchFamily="2" charset="-122"/>
                <a:ea typeface="SimHei" pitchFamily="2" charset="-122"/>
              </a:rPr>
              <a:t> </a:t>
            </a:r>
            <a:r>
              <a:rPr lang="en-GB" altLang="zh-CN" sz="1500">
                <a:solidFill>
                  <a:schemeClr val="bg1"/>
                </a:solidFill>
                <a:latin typeface="Corbel" pitchFamily="34" charset="0"/>
              </a:rPr>
              <a:t>DEVELOPMENTS AND TRENDS IN FARM ANIMAL WELFARE</a:t>
            </a:r>
          </a:p>
        </p:txBody>
      </p:sp>
      <p:sp>
        <p:nvSpPr>
          <p:cNvPr id="13" name="Rectangle 2"/>
          <p:cNvSpPr>
            <a:spLocks noGrp="1" noChangeArrowheads="1"/>
          </p:cNvSpPr>
          <p:nvPr>
            <p:ph type="title"/>
          </p:nvPr>
        </p:nvSpPr>
        <p:spPr bwMode="auto">
          <a:xfrm>
            <a:off x="285720" y="285728"/>
            <a:ext cx="7086600" cy="571504"/>
          </a:xfrm>
          <a:prstGeom prst="rect">
            <a:avLst/>
          </a:prstGeom>
          <a:noFill/>
          <a:ln w="9525">
            <a:noFill/>
            <a:miter lim="800000"/>
            <a:headEnd/>
            <a:tailEnd/>
          </a:ln>
          <a:effectLst/>
        </p:spPr>
        <p:txBody>
          <a:bodyPr/>
          <a:lstStyle>
            <a:lvl1pPr>
              <a:defRPr sz="2400">
                <a:solidFill>
                  <a:srgbClr val="E8FF35"/>
                </a:solidFill>
                <a:latin typeface="Corbel" pitchFamily="34" charset="0"/>
              </a:defRPr>
            </a:lvl1pPr>
          </a:lstStyle>
          <a:p>
            <a:pPr lvl="0"/>
            <a:r>
              <a:rPr lang="en-GB" dirty="0" smtClean="0"/>
              <a:t>Click to edit Master title style</a:t>
            </a:r>
          </a:p>
        </p:txBody>
      </p:sp>
      <p:sp>
        <p:nvSpPr>
          <p:cNvPr id="14" name="Rectangle 3"/>
          <p:cNvSpPr>
            <a:spLocks noGrp="1" noChangeArrowheads="1"/>
          </p:cNvSpPr>
          <p:nvPr>
            <p:ph idx="1"/>
          </p:nvPr>
        </p:nvSpPr>
        <p:spPr bwMode="auto">
          <a:xfrm>
            <a:off x="285720" y="1071546"/>
            <a:ext cx="8572560" cy="4214842"/>
          </a:xfrm>
          <a:prstGeom prst="rect">
            <a:avLst/>
          </a:prstGeom>
          <a:noFill/>
          <a:ln w="9525">
            <a:noFill/>
            <a:miter lim="800000"/>
            <a:headEnd/>
            <a:tailEnd/>
          </a:ln>
          <a:effectLst/>
        </p:spPr>
        <p:txBody>
          <a:bodyPr/>
          <a:lstStyle>
            <a:lvl1pPr>
              <a:buClr>
                <a:srgbClr val="F2665E"/>
              </a:buClr>
              <a:buSzPct val="65000"/>
              <a:buFont typeface="Wingdings" pitchFamily="2" charset="2"/>
              <a:buChar char="u"/>
              <a:defRPr sz="2800">
                <a:latin typeface="Corbel" pitchFamily="34" charset="0"/>
              </a:defRPr>
            </a:lvl1pPr>
            <a:lvl2pPr>
              <a:defRPr>
                <a:latin typeface="Corbel" pitchFamily="34" charset="0"/>
              </a:defRPr>
            </a:lvl2pPr>
            <a:lvl3pPr>
              <a:defRPr>
                <a:latin typeface="Corbel" pitchFamily="34" charset="0"/>
              </a:defRPr>
            </a:lvl3pPr>
            <a:lvl4pPr>
              <a:defRPr>
                <a:latin typeface="Corbel" pitchFamily="34" charset="0"/>
              </a:defRPr>
            </a:lvl4pPr>
            <a:lvl5pPr>
              <a:defRPr>
                <a:latin typeface="Corbel" pitchFamily="34" charset="0"/>
              </a:defRPr>
            </a:lvl5pPr>
          </a:lstStyle>
          <a:p>
            <a:pPr lvl="0"/>
            <a:r>
              <a:rPr lang="zh-CN" altLang="en-US" smtClean="0"/>
              <a:t>单击此处编辑母版文本样式</a:t>
            </a: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rgbClr val="009999"/>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371600" y="533400"/>
            <a:ext cx="7086600" cy="1371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dirty="0" smtClean="0"/>
              <a:t>Click to edit Master title style</a:t>
            </a:r>
          </a:p>
        </p:txBody>
      </p:sp>
      <p:sp>
        <p:nvSpPr>
          <p:cNvPr id="1027" name="Rectangle 3"/>
          <p:cNvSpPr>
            <a:spLocks noGrp="1" noChangeArrowheads="1"/>
          </p:cNvSpPr>
          <p:nvPr>
            <p:ph type="body" idx="1"/>
          </p:nvPr>
        </p:nvSpPr>
        <p:spPr bwMode="auto">
          <a:xfrm>
            <a:off x="1371600" y="2209800"/>
            <a:ext cx="7162800" cy="39624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Tree>
  </p:cSld>
  <p:clrMap bg1="lt1" tx1="dk1" bg2="lt2" tx2="dk2" accent1="accent1" accent2="accent2" accent3="accent3" accent4="accent4" accent5="accent5" accent6="accent6" hlink="hlink" folHlink="folHlink"/>
  <p:sldLayoutIdLst>
    <p:sldLayoutId id="2147483660" r:id="rId1"/>
    <p:sldLayoutId id="2147483664" r:id="rId2"/>
    <p:sldLayoutId id="2147483656" r:id="rId3"/>
    <p:sldLayoutId id="2147483665" r:id="rId4"/>
    <p:sldLayoutId id="2147483666" r:id="rId5"/>
  </p:sldLayoutIdLst>
  <p:transition spd="med"/>
  <p:txStyles>
    <p:titleStyle>
      <a:lvl1pPr algn="l" rtl="0" eaLnBrk="0" fontAlgn="base" hangingPunct="0">
        <a:spcBef>
          <a:spcPct val="0"/>
        </a:spcBef>
        <a:spcAft>
          <a:spcPct val="0"/>
        </a:spcAft>
        <a:defRPr sz="3200">
          <a:solidFill>
            <a:schemeClr val="bg1"/>
          </a:solidFill>
          <a:latin typeface="Corbel" pitchFamily="34" charset="0"/>
          <a:ea typeface="+mj-ea"/>
          <a:cs typeface="+mj-cs"/>
        </a:defRPr>
      </a:lvl1pPr>
      <a:lvl2pPr algn="l" rtl="0" eaLnBrk="0" fontAlgn="base" hangingPunct="0">
        <a:spcBef>
          <a:spcPct val="0"/>
        </a:spcBef>
        <a:spcAft>
          <a:spcPct val="0"/>
        </a:spcAft>
        <a:defRPr sz="3200">
          <a:solidFill>
            <a:schemeClr val="bg1"/>
          </a:solidFill>
          <a:latin typeface="Arial Black" pitchFamily="34" charset="0"/>
        </a:defRPr>
      </a:lvl2pPr>
      <a:lvl3pPr algn="l" rtl="0" eaLnBrk="0" fontAlgn="base" hangingPunct="0">
        <a:spcBef>
          <a:spcPct val="0"/>
        </a:spcBef>
        <a:spcAft>
          <a:spcPct val="0"/>
        </a:spcAft>
        <a:defRPr sz="3200">
          <a:solidFill>
            <a:schemeClr val="bg1"/>
          </a:solidFill>
          <a:latin typeface="Arial Black" pitchFamily="34" charset="0"/>
        </a:defRPr>
      </a:lvl3pPr>
      <a:lvl4pPr algn="l" rtl="0" eaLnBrk="0" fontAlgn="base" hangingPunct="0">
        <a:spcBef>
          <a:spcPct val="0"/>
        </a:spcBef>
        <a:spcAft>
          <a:spcPct val="0"/>
        </a:spcAft>
        <a:defRPr sz="3200">
          <a:solidFill>
            <a:schemeClr val="bg1"/>
          </a:solidFill>
          <a:latin typeface="Arial Black" pitchFamily="34" charset="0"/>
        </a:defRPr>
      </a:lvl4pPr>
      <a:lvl5pPr algn="l" rtl="0" eaLnBrk="0" fontAlgn="base" hangingPunct="0">
        <a:spcBef>
          <a:spcPct val="0"/>
        </a:spcBef>
        <a:spcAft>
          <a:spcPct val="0"/>
        </a:spcAft>
        <a:defRPr sz="3200">
          <a:solidFill>
            <a:schemeClr val="bg1"/>
          </a:solidFill>
          <a:latin typeface="Arial Black" pitchFamily="34" charset="0"/>
        </a:defRPr>
      </a:lvl5pPr>
      <a:lvl6pPr marL="457200" algn="l" rtl="0" eaLnBrk="0" fontAlgn="base" hangingPunct="0">
        <a:spcBef>
          <a:spcPct val="0"/>
        </a:spcBef>
        <a:spcAft>
          <a:spcPct val="0"/>
        </a:spcAft>
        <a:defRPr sz="3200">
          <a:solidFill>
            <a:schemeClr val="bg1"/>
          </a:solidFill>
          <a:latin typeface="Arial Black" pitchFamily="34" charset="0"/>
        </a:defRPr>
      </a:lvl6pPr>
      <a:lvl7pPr marL="914400" algn="l" rtl="0" eaLnBrk="0" fontAlgn="base" hangingPunct="0">
        <a:spcBef>
          <a:spcPct val="0"/>
        </a:spcBef>
        <a:spcAft>
          <a:spcPct val="0"/>
        </a:spcAft>
        <a:defRPr sz="3200">
          <a:solidFill>
            <a:schemeClr val="bg1"/>
          </a:solidFill>
          <a:latin typeface="Arial Black" pitchFamily="34" charset="0"/>
        </a:defRPr>
      </a:lvl7pPr>
      <a:lvl8pPr marL="1371600" algn="l" rtl="0" eaLnBrk="0" fontAlgn="base" hangingPunct="0">
        <a:spcBef>
          <a:spcPct val="0"/>
        </a:spcBef>
        <a:spcAft>
          <a:spcPct val="0"/>
        </a:spcAft>
        <a:defRPr sz="3200">
          <a:solidFill>
            <a:schemeClr val="bg1"/>
          </a:solidFill>
          <a:latin typeface="Arial Black" pitchFamily="34" charset="0"/>
        </a:defRPr>
      </a:lvl8pPr>
      <a:lvl9pPr marL="1828800" algn="l" rtl="0" eaLnBrk="0" fontAlgn="base" hangingPunct="0">
        <a:spcBef>
          <a:spcPct val="0"/>
        </a:spcBef>
        <a:spcAft>
          <a:spcPct val="0"/>
        </a:spcAft>
        <a:defRPr sz="3200">
          <a:solidFill>
            <a:schemeClr val="bg1"/>
          </a:solidFill>
          <a:latin typeface="Arial Black" pitchFamily="34" charset="0"/>
        </a:defRPr>
      </a:lvl9pPr>
    </p:titleStyle>
    <p:bodyStyle>
      <a:lvl1pPr marL="342900" indent="-342900" algn="l" rtl="0" eaLnBrk="0" fontAlgn="base" hangingPunct="0">
        <a:lnSpc>
          <a:spcPct val="140000"/>
        </a:lnSpc>
        <a:spcBef>
          <a:spcPct val="20000"/>
        </a:spcBef>
        <a:spcAft>
          <a:spcPct val="0"/>
        </a:spcAft>
        <a:buClr>
          <a:srgbClr val="00007E"/>
        </a:buClr>
        <a:buChar char="•"/>
        <a:defRPr sz="3000">
          <a:solidFill>
            <a:schemeClr val="bg1"/>
          </a:solidFill>
          <a:latin typeface="Corbel" pitchFamily="34" charset="0"/>
          <a:ea typeface="+mn-ea"/>
          <a:cs typeface="+mn-cs"/>
        </a:defRPr>
      </a:lvl1pPr>
      <a:lvl2pPr marL="742950" indent="-285750" algn="l" rtl="0" eaLnBrk="0" fontAlgn="base" hangingPunct="0">
        <a:lnSpc>
          <a:spcPct val="140000"/>
        </a:lnSpc>
        <a:spcBef>
          <a:spcPct val="20000"/>
        </a:spcBef>
        <a:spcAft>
          <a:spcPct val="0"/>
        </a:spcAft>
        <a:buClr>
          <a:srgbClr val="00007E"/>
        </a:buClr>
        <a:buChar char="–"/>
        <a:defRPr sz="2600">
          <a:solidFill>
            <a:schemeClr val="bg1"/>
          </a:solidFill>
          <a:latin typeface="Corbel" pitchFamily="34" charset="0"/>
        </a:defRPr>
      </a:lvl2pPr>
      <a:lvl3pPr marL="1143000" indent="-228600" algn="l" rtl="0" eaLnBrk="0" fontAlgn="base" hangingPunct="0">
        <a:lnSpc>
          <a:spcPct val="140000"/>
        </a:lnSpc>
        <a:spcBef>
          <a:spcPct val="20000"/>
        </a:spcBef>
        <a:spcAft>
          <a:spcPct val="0"/>
        </a:spcAft>
        <a:buClr>
          <a:srgbClr val="00007E"/>
        </a:buClr>
        <a:buChar char="•"/>
        <a:defRPr sz="2000">
          <a:solidFill>
            <a:schemeClr val="bg1"/>
          </a:solidFill>
          <a:latin typeface="Corbel" pitchFamily="34" charset="0"/>
        </a:defRPr>
      </a:lvl3pPr>
      <a:lvl4pPr marL="1600200" indent="-228600" algn="l" rtl="0" eaLnBrk="0" fontAlgn="base" hangingPunct="0">
        <a:lnSpc>
          <a:spcPct val="140000"/>
        </a:lnSpc>
        <a:spcBef>
          <a:spcPct val="20000"/>
        </a:spcBef>
        <a:spcAft>
          <a:spcPct val="0"/>
        </a:spcAft>
        <a:buClr>
          <a:srgbClr val="00007E"/>
        </a:buClr>
        <a:buChar char="–"/>
        <a:defRPr sz="2000">
          <a:solidFill>
            <a:schemeClr val="bg1"/>
          </a:solidFill>
          <a:latin typeface="Corbel" pitchFamily="34" charset="0"/>
        </a:defRPr>
      </a:lvl4pPr>
      <a:lvl5pPr marL="2057400" indent="-228600" algn="l" rtl="0" eaLnBrk="0" fontAlgn="base" hangingPunct="0">
        <a:lnSpc>
          <a:spcPct val="140000"/>
        </a:lnSpc>
        <a:spcBef>
          <a:spcPct val="20000"/>
        </a:spcBef>
        <a:spcAft>
          <a:spcPct val="0"/>
        </a:spcAft>
        <a:buClr>
          <a:srgbClr val="00007E"/>
        </a:buClr>
        <a:buChar char="»"/>
        <a:defRPr sz="2000">
          <a:solidFill>
            <a:schemeClr val="bg1"/>
          </a:solidFill>
          <a:latin typeface="Corbel" pitchFamily="34" charset="0"/>
        </a:defRPr>
      </a:lvl5pPr>
      <a:lvl6pPr marL="2514600" indent="-228600" algn="l" rtl="0" eaLnBrk="0" fontAlgn="base" hangingPunct="0">
        <a:lnSpc>
          <a:spcPct val="140000"/>
        </a:lnSpc>
        <a:spcBef>
          <a:spcPct val="20000"/>
        </a:spcBef>
        <a:spcAft>
          <a:spcPct val="0"/>
        </a:spcAft>
        <a:buClr>
          <a:srgbClr val="00007E"/>
        </a:buClr>
        <a:buChar char="»"/>
        <a:defRPr sz="2000">
          <a:solidFill>
            <a:schemeClr val="bg1"/>
          </a:solidFill>
          <a:latin typeface="+mn-lt"/>
        </a:defRPr>
      </a:lvl6pPr>
      <a:lvl7pPr marL="2971800" indent="-228600" algn="l" rtl="0" eaLnBrk="0" fontAlgn="base" hangingPunct="0">
        <a:lnSpc>
          <a:spcPct val="140000"/>
        </a:lnSpc>
        <a:spcBef>
          <a:spcPct val="20000"/>
        </a:spcBef>
        <a:spcAft>
          <a:spcPct val="0"/>
        </a:spcAft>
        <a:buClr>
          <a:srgbClr val="00007E"/>
        </a:buClr>
        <a:buChar char="»"/>
        <a:defRPr sz="2000">
          <a:solidFill>
            <a:schemeClr val="bg1"/>
          </a:solidFill>
          <a:latin typeface="+mn-lt"/>
        </a:defRPr>
      </a:lvl7pPr>
      <a:lvl8pPr marL="3429000" indent="-228600" algn="l" rtl="0" eaLnBrk="0" fontAlgn="base" hangingPunct="0">
        <a:lnSpc>
          <a:spcPct val="140000"/>
        </a:lnSpc>
        <a:spcBef>
          <a:spcPct val="20000"/>
        </a:spcBef>
        <a:spcAft>
          <a:spcPct val="0"/>
        </a:spcAft>
        <a:buClr>
          <a:srgbClr val="00007E"/>
        </a:buClr>
        <a:buChar char="»"/>
        <a:defRPr sz="2000">
          <a:solidFill>
            <a:schemeClr val="bg1"/>
          </a:solidFill>
          <a:latin typeface="+mn-lt"/>
        </a:defRPr>
      </a:lvl8pPr>
      <a:lvl9pPr marL="3886200" indent="-228600" algn="l" rtl="0" eaLnBrk="0" fontAlgn="base" hangingPunct="0">
        <a:lnSpc>
          <a:spcPct val="140000"/>
        </a:lnSpc>
        <a:spcBef>
          <a:spcPct val="20000"/>
        </a:spcBef>
        <a:spcAft>
          <a:spcPct val="0"/>
        </a:spcAft>
        <a:buClr>
          <a:srgbClr val="00007E"/>
        </a:buClr>
        <a:buChar char="»"/>
        <a:defRPr sz="2000">
          <a:solidFill>
            <a:schemeClr val="bg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5.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4" Type="http://schemas.openxmlformats.org/officeDocument/2006/relationships/image" Target="../media/image8.jpeg"/><Relationship Id="rId5" Type="http://schemas.openxmlformats.org/officeDocument/2006/relationships/image" Target="../media/image9.jpeg"/><Relationship Id="rId6" Type="http://schemas.openxmlformats.org/officeDocument/2006/relationships/image" Target="../media/image10.jpeg"/><Relationship Id="rId7" Type="http://schemas.openxmlformats.org/officeDocument/2006/relationships/image" Target="../media/image11.jpeg"/><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4" Type="http://schemas.openxmlformats.org/officeDocument/2006/relationships/image" Target="../media/image13.jpeg"/><Relationship Id="rId5" Type="http://schemas.openxmlformats.org/officeDocument/2006/relationships/image" Target="../media/image14.jpeg"/><Relationship Id="rId6" Type="http://schemas.openxmlformats.org/officeDocument/2006/relationships/image" Target="../media/image15.jpeg"/><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3" Type="http://schemas.openxmlformats.org/officeDocument/2006/relationships/image" Target="../media/image16.jpeg"/><Relationship Id="rId4" Type="http://schemas.openxmlformats.org/officeDocument/2006/relationships/image" Target="../media/image17.jpeg"/><Relationship Id="rId5" Type="http://schemas.openxmlformats.org/officeDocument/2006/relationships/image" Target="../media/image18.jpeg"/><Relationship Id="rId6" Type="http://schemas.openxmlformats.org/officeDocument/2006/relationships/image" Target="../media/image19.jpeg"/><Relationship Id="rId7" Type="http://schemas.openxmlformats.org/officeDocument/2006/relationships/image" Target="../media/image20.jpeg"/><Relationship Id="rId8" Type="http://schemas.openxmlformats.org/officeDocument/2006/relationships/image" Target="../media/image21.jpeg"/><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3" Type="http://schemas.openxmlformats.org/officeDocument/2006/relationships/image" Target="../media/image22.jpeg"/><Relationship Id="rId4" Type="http://schemas.openxmlformats.org/officeDocument/2006/relationships/image" Target="../media/image23.jpeg"/><Relationship Id="rId5" Type="http://schemas.openxmlformats.org/officeDocument/2006/relationships/image" Target="../media/image24.jpeg"/><Relationship Id="rId6" Type="http://schemas.openxmlformats.org/officeDocument/2006/relationships/image" Target="../media/image25.png"/><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Relationship Id="rId4" Type="http://schemas.openxmlformats.org/officeDocument/2006/relationships/image" Target="../media/image28.jpeg"/><Relationship Id="rId5" Type="http://schemas.openxmlformats.org/officeDocument/2006/relationships/image" Target="../media/image29.png"/><Relationship Id="rId6" Type="http://schemas.openxmlformats.org/officeDocument/2006/relationships/image" Target="../media/image30.jpeg"/><Relationship Id="rId7" Type="http://schemas.openxmlformats.org/officeDocument/2006/relationships/image" Target="../media/image31.jpeg"/><Relationship Id="rId8" Type="http://schemas.openxmlformats.org/officeDocument/2006/relationships/oleObject" Target="../embeddings/oleObject1.bin"/><Relationship Id="rId9" Type="http://schemas.openxmlformats.org/officeDocument/2006/relationships/image" Target="../media/image32.jpeg"/><Relationship Id="rId10" Type="http://schemas.openxmlformats.org/officeDocument/2006/relationships/oleObject" Target="../embeddings/oleObject2.bin"/><Relationship Id="rId1" Type="http://schemas.openxmlformats.org/officeDocument/2006/relationships/vmlDrawing" Target="../drawings/vmlDrawing1.vml"/><Relationship Id="rId2"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3.png"/><Relationship Id="rId4" Type="http://schemas.openxmlformats.org/officeDocument/2006/relationships/image" Target="../media/image34.gif"/><Relationship Id="rId5" Type="http://schemas.openxmlformats.org/officeDocument/2006/relationships/image" Target="../media/image35.png"/><Relationship Id="rId6" Type="http://schemas.openxmlformats.org/officeDocument/2006/relationships/image" Target="../media/image36.gif"/><Relationship Id="rId7" Type="http://schemas.openxmlformats.org/officeDocument/2006/relationships/image" Target="../media/image37.gif"/><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38.png"/></Relationships>
</file>

<file path=ppt/slides/_rels/slide10.xml.rels><?xml version="1.0" encoding="UTF-8" standalone="yes"?>
<Relationships xmlns="http://schemas.openxmlformats.org/package/2006/relationships"><Relationship Id="rId3" Type="http://schemas.openxmlformats.org/officeDocument/2006/relationships/image" Target="../media/image39.jpeg"/><Relationship Id="rId4" Type="http://schemas.openxmlformats.org/officeDocument/2006/relationships/image" Target="../media/image40.jpeg"/><Relationship Id="rId5" Type="http://schemas.openxmlformats.org/officeDocument/2006/relationships/image" Target="../media/image41.png"/><Relationship Id="rId6" Type="http://schemas.openxmlformats.org/officeDocument/2006/relationships/image" Target="../media/image42.png"/><Relationship Id="rId7" Type="http://schemas.openxmlformats.org/officeDocument/2006/relationships/image" Target="../media/image43.jpeg"/><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1.xml.rels><?xml version="1.0" encoding="UTF-8" standalone="yes"?>
<Relationships xmlns="http://schemas.openxmlformats.org/package/2006/relationships"><Relationship Id="rId3" Type="http://schemas.openxmlformats.org/officeDocument/2006/relationships/image" Target="../media/image44.jpeg"/><Relationship Id="rId4" Type="http://schemas.openxmlformats.org/officeDocument/2006/relationships/image" Target="../media/image45.jpeg"/><Relationship Id="rId5" Type="http://schemas.openxmlformats.org/officeDocument/2006/relationships/image" Target="../media/image46.jpeg"/><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3" Type="http://schemas.openxmlformats.org/officeDocument/2006/relationships/image" Target="../media/image47.jpeg"/><Relationship Id="rId4" Type="http://schemas.openxmlformats.org/officeDocument/2006/relationships/image" Target="../media/image48.jpeg"/><Relationship Id="rId5" Type="http://schemas.openxmlformats.org/officeDocument/2006/relationships/image" Target="../media/image49.jpeg"/><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3.xml.rels><?xml version="1.0" encoding="UTF-8" standalone="yes"?>
<Relationships xmlns="http://schemas.openxmlformats.org/package/2006/relationships"><Relationship Id="rId3" Type="http://schemas.openxmlformats.org/officeDocument/2006/relationships/image" Target="../media/image50.png"/><Relationship Id="rId4" Type="http://schemas.openxmlformats.org/officeDocument/2006/relationships/image" Target="../media/image51.png"/><Relationship Id="rId5" Type="http://schemas.openxmlformats.org/officeDocument/2006/relationships/image" Target="../media/image52.png"/><Relationship Id="rId6" Type="http://schemas.openxmlformats.org/officeDocument/2006/relationships/image" Target="../media/image53.png"/><Relationship Id="rId7" Type="http://schemas.openxmlformats.org/officeDocument/2006/relationships/image" Target="../media/image54.png"/><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4.xml.rels><?xml version="1.0" encoding="UTF-8" standalone="yes"?>
<Relationships xmlns="http://schemas.openxmlformats.org/package/2006/relationships"><Relationship Id="rId3" Type="http://schemas.openxmlformats.org/officeDocument/2006/relationships/image" Target="../media/image55.jpeg"/><Relationship Id="rId4" Type="http://schemas.openxmlformats.org/officeDocument/2006/relationships/image" Target="../media/image56.jpeg"/><Relationship Id="rId5" Type="http://schemas.openxmlformats.org/officeDocument/2006/relationships/image" Target="../media/image57.jpeg"/><Relationship Id="rId6" Type="http://schemas.openxmlformats.org/officeDocument/2006/relationships/image" Target="../media/image58.jpeg"/><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5.xml.rels><?xml version="1.0" encoding="UTF-8" standalone="yes"?>
<Relationships xmlns="http://schemas.openxmlformats.org/package/2006/relationships"><Relationship Id="rId3" Type="http://schemas.openxmlformats.org/officeDocument/2006/relationships/image" Target="../media/image59.jpeg"/><Relationship Id="rId4" Type="http://schemas.openxmlformats.org/officeDocument/2006/relationships/image" Target="../media/image60.jpeg"/><Relationship Id="rId5" Type="http://schemas.openxmlformats.org/officeDocument/2006/relationships/image" Target="../media/image61.jpeg"/><Relationship Id="rId6" Type="http://schemas.openxmlformats.org/officeDocument/2006/relationships/image" Target="../media/image62.jpeg"/><Relationship Id="rId7" Type="http://schemas.openxmlformats.org/officeDocument/2006/relationships/image" Target="../media/image63.jpeg"/><Relationship Id="rId8" Type="http://schemas.openxmlformats.org/officeDocument/2006/relationships/image" Target="../media/image64.jpeg"/><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6.xml.rels><?xml version="1.0" encoding="UTF-8" standalone="yes"?>
<Relationships xmlns="http://schemas.openxmlformats.org/package/2006/relationships"><Relationship Id="rId3" Type="http://schemas.openxmlformats.org/officeDocument/2006/relationships/image" Target="../media/image65.png"/><Relationship Id="rId4" Type="http://schemas.openxmlformats.org/officeDocument/2006/relationships/image" Target="../media/image66.jpeg"/><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7.xml.rels><?xml version="1.0" encoding="UTF-8" standalone="yes"?>
<Relationships xmlns="http://schemas.openxmlformats.org/package/2006/relationships"><Relationship Id="rId3" Type="http://schemas.openxmlformats.org/officeDocument/2006/relationships/image" Target="../media/image67.png"/><Relationship Id="rId4" Type="http://schemas.openxmlformats.org/officeDocument/2006/relationships/image" Target="../media/image68.jpeg"/><Relationship Id="rId5" Type="http://schemas.openxmlformats.org/officeDocument/2006/relationships/image" Target="../media/image69.jpeg"/><Relationship Id="rId6" Type="http://schemas.openxmlformats.org/officeDocument/2006/relationships/image" Target="../media/image70.jpeg"/><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8.xml.rels><?xml version="1.0" encoding="UTF-8" standalone="yes"?>
<Relationships xmlns="http://schemas.openxmlformats.org/package/2006/relationships"><Relationship Id="rId3" Type="http://schemas.openxmlformats.org/officeDocument/2006/relationships/image" Target="../media/image71.png"/><Relationship Id="rId4" Type="http://schemas.openxmlformats.org/officeDocument/2006/relationships/image" Target="../media/image72.jpeg"/><Relationship Id="rId5" Type="http://schemas.openxmlformats.org/officeDocument/2006/relationships/image" Target="../media/image73.jpeg"/><Relationship Id="rId6" Type="http://schemas.openxmlformats.org/officeDocument/2006/relationships/image" Target="../media/image74.jpeg"/><Relationship Id="rId7" Type="http://schemas.openxmlformats.org/officeDocument/2006/relationships/image" Target="../media/image75.jpeg"/><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9.xml.rels><?xml version="1.0" encoding="UTF-8" standalone="yes"?>
<Relationships xmlns="http://schemas.openxmlformats.org/package/2006/relationships"><Relationship Id="rId3" Type="http://schemas.openxmlformats.org/officeDocument/2006/relationships/image" Target="../media/image76.jpeg"/><Relationship Id="rId4" Type="http://schemas.openxmlformats.org/officeDocument/2006/relationships/image" Target="../media/image77.jpeg"/><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20.xml.rels><?xml version="1.0" encoding="UTF-8" standalone="yes"?>
<Relationships xmlns="http://schemas.openxmlformats.org/package/2006/relationships"><Relationship Id="rId3" Type="http://schemas.openxmlformats.org/officeDocument/2006/relationships/image" Target="../media/image78.jpeg"/><Relationship Id="rId4" Type="http://schemas.openxmlformats.org/officeDocument/2006/relationships/image" Target="../media/image79.png"/><Relationship Id="rId5" Type="http://schemas.openxmlformats.org/officeDocument/2006/relationships/image" Target="../media/image80.jpeg"/><Relationship Id="rId6" Type="http://schemas.openxmlformats.org/officeDocument/2006/relationships/image" Target="../media/image81.jpeg"/><Relationship Id="rId7" Type="http://schemas.openxmlformats.org/officeDocument/2006/relationships/image" Target="../media/image82.jpeg"/><Relationship Id="rId8" Type="http://schemas.openxmlformats.org/officeDocument/2006/relationships/image" Target="../media/image83.jpeg"/><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1.xml.rels><?xml version="1.0" encoding="UTF-8" standalone="yes"?>
<Relationships xmlns="http://schemas.openxmlformats.org/package/2006/relationships"><Relationship Id="rId3" Type="http://schemas.openxmlformats.org/officeDocument/2006/relationships/image" Target="../media/image84.jpeg"/><Relationship Id="rId4" Type="http://schemas.openxmlformats.org/officeDocument/2006/relationships/image" Target="../media/image85.jpeg"/><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2.xml.rels><?xml version="1.0" encoding="UTF-8" standalone="yes"?>
<Relationships xmlns="http://schemas.openxmlformats.org/package/2006/relationships"><Relationship Id="rId3" Type="http://schemas.openxmlformats.org/officeDocument/2006/relationships/image" Target="../media/image86.jpeg"/><Relationship Id="rId4" Type="http://schemas.openxmlformats.org/officeDocument/2006/relationships/image" Target="../media/image87.png"/><Relationship Id="rId5" Type="http://schemas.openxmlformats.org/officeDocument/2006/relationships/image" Target="../media/image88.jpeg"/><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3.xml.rels><?xml version="1.0" encoding="UTF-8" standalone="yes"?>
<Relationships xmlns="http://schemas.openxmlformats.org/package/2006/relationships"><Relationship Id="rId3" Type="http://schemas.openxmlformats.org/officeDocument/2006/relationships/image" Target="../media/image89.jpeg"/><Relationship Id="rId4" Type="http://schemas.openxmlformats.org/officeDocument/2006/relationships/image" Target="../media/image90.jpeg"/><Relationship Id="rId5" Type="http://schemas.openxmlformats.org/officeDocument/2006/relationships/image" Target="../media/image91.jpeg"/><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4.xml.rels><?xml version="1.0" encoding="UTF-8" standalone="yes"?>
<Relationships xmlns="http://schemas.openxmlformats.org/package/2006/relationships"><Relationship Id="rId3" Type="http://schemas.openxmlformats.org/officeDocument/2006/relationships/image" Target="../media/image92.jpeg"/><Relationship Id="rId4" Type="http://schemas.openxmlformats.org/officeDocument/2006/relationships/image" Target="http://news.china.com/zh_cn/social/1007/20020330/images/10234382_48454.jpg" TargetMode="External"/><Relationship Id="rId5" Type="http://schemas.openxmlformats.org/officeDocument/2006/relationships/image" Target="../media/image93.jpeg"/><Relationship Id="rId6" Type="http://schemas.openxmlformats.org/officeDocument/2006/relationships/image" Target="../media/image94.png"/><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5.xml.rels><?xml version="1.0" encoding="UTF-8" standalone="yes"?>
<Relationships xmlns="http://schemas.openxmlformats.org/package/2006/relationships"><Relationship Id="rId3" Type="http://schemas.openxmlformats.org/officeDocument/2006/relationships/image" Target="../media/image95.jpeg"/><Relationship Id="rId4" Type="http://schemas.openxmlformats.org/officeDocument/2006/relationships/image" Target="../media/image96.jpeg"/><Relationship Id="rId5" Type="http://schemas.openxmlformats.org/officeDocument/2006/relationships/image" Target="../media/image97.jpeg"/><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6.xml.rels><?xml version="1.0" encoding="UTF-8" standalone="yes"?>
<Relationships xmlns="http://schemas.openxmlformats.org/package/2006/relationships"><Relationship Id="rId3" Type="http://schemas.openxmlformats.org/officeDocument/2006/relationships/image" Target="../media/image98.jpeg"/><Relationship Id="rId4" Type="http://schemas.openxmlformats.org/officeDocument/2006/relationships/image" Target="../media/image99.jpeg"/><Relationship Id="rId5" Type="http://schemas.openxmlformats.org/officeDocument/2006/relationships/image" Target="../media/image100.jpeg"/><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7.xml.rels><?xml version="1.0" encoding="UTF-8" standalone="yes"?>
<Relationships xmlns="http://schemas.openxmlformats.org/package/2006/relationships"><Relationship Id="rId3" Type="http://schemas.openxmlformats.org/officeDocument/2006/relationships/image" Target="../media/image101.jpeg"/><Relationship Id="rId4" Type="http://schemas.openxmlformats.org/officeDocument/2006/relationships/image" Target="http://www.zaobao.com/pictorial/images1/croc270403.jpg" TargetMode="External"/><Relationship Id="rId5" Type="http://schemas.openxmlformats.org/officeDocument/2006/relationships/image" Target="../media/image102.jpeg"/><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8.xml.rels><?xml version="1.0" encoding="UTF-8" standalone="yes"?>
<Relationships xmlns="http://schemas.openxmlformats.org/package/2006/relationships"><Relationship Id="rId3" Type="http://schemas.openxmlformats.org/officeDocument/2006/relationships/image" Target="../media/image103.png"/><Relationship Id="rId4" Type="http://schemas.openxmlformats.org/officeDocument/2006/relationships/image" Target="../media/image104.jpeg"/><Relationship Id="rId5" Type="http://schemas.openxmlformats.org/officeDocument/2006/relationships/image" Target="../media/image105.jpeg"/><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106.jpeg"/></Relationships>
</file>

<file path=ppt/slides/_rels/slide32.xml.rels><?xml version="1.0" encoding="UTF-8" standalone="yes"?>
<Relationships xmlns="http://schemas.openxmlformats.org/package/2006/relationships"><Relationship Id="rId3" Type="http://schemas.openxmlformats.org/officeDocument/2006/relationships/image" Target="../media/image107.jpeg"/><Relationship Id="rId4" Type="http://schemas.openxmlformats.org/officeDocument/2006/relationships/image" Target="../media/image108.jpeg"/><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3.xml.rels><?xml version="1.0" encoding="UTF-8" standalone="yes"?>
<Relationships xmlns="http://schemas.openxmlformats.org/package/2006/relationships"><Relationship Id="rId3" Type="http://schemas.openxmlformats.org/officeDocument/2006/relationships/image" Target="../media/image109.jpeg"/><Relationship Id="rId4" Type="http://schemas.openxmlformats.org/officeDocument/2006/relationships/image" Target="../media/image110.jpeg"/><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111.jpeg"/></Relationships>
</file>

<file path=ppt/slides/_rels/slide35.xml.rels><?xml version="1.0" encoding="UTF-8" standalone="yes"?>
<Relationships xmlns="http://schemas.openxmlformats.org/package/2006/relationships"><Relationship Id="rId3" Type="http://schemas.openxmlformats.org/officeDocument/2006/relationships/image" Target="../media/image112.jpeg"/><Relationship Id="rId4" Type="http://schemas.openxmlformats.org/officeDocument/2006/relationships/image" Target="../media/image113.jpeg"/><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6.xml.rels><?xml version="1.0" encoding="UTF-8" standalone="yes"?>
<Relationships xmlns="http://schemas.openxmlformats.org/package/2006/relationships"><Relationship Id="rId3" Type="http://schemas.openxmlformats.org/officeDocument/2006/relationships/image" Target="../media/image114.jpeg"/><Relationship Id="rId4" Type="http://schemas.openxmlformats.org/officeDocument/2006/relationships/image" Target="../media/image115.png"/><Relationship Id="rId5" Type="http://schemas.openxmlformats.org/officeDocument/2006/relationships/image" Target="../media/image116.png"/><Relationship Id="rId6" Type="http://schemas.openxmlformats.org/officeDocument/2006/relationships/image" Target="../media/image117.jpeg"/><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7.xml.rels><?xml version="1.0" encoding="UTF-8" standalone="yes"?>
<Relationships xmlns="http://schemas.openxmlformats.org/package/2006/relationships"><Relationship Id="rId3" Type="http://schemas.openxmlformats.org/officeDocument/2006/relationships/image" Target="../media/image118.jpeg"/><Relationship Id="rId4" Type="http://schemas.openxmlformats.org/officeDocument/2006/relationships/image" Target="../media/image119.png"/><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8.xml.rels><?xml version="1.0" encoding="UTF-8" standalone="yes"?>
<Relationships xmlns="http://schemas.openxmlformats.org/package/2006/relationships"><Relationship Id="rId3" Type="http://schemas.openxmlformats.org/officeDocument/2006/relationships/image" Target="../media/image120.gif"/><Relationship Id="rId4" Type="http://schemas.openxmlformats.org/officeDocument/2006/relationships/image" Target="../media/image121.gif"/><Relationship Id="rId5" Type="http://schemas.openxmlformats.org/officeDocument/2006/relationships/image" Target="../media/image119.png"/><Relationship Id="rId6" Type="http://schemas.openxmlformats.org/officeDocument/2006/relationships/image" Target="../media/image122.jpeg"/><Relationship Id="rId7" Type="http://schemas.openxmlformats.org/officeDocument/2006/relationships/image" Target="../media/image123.jpeg"/><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9.xml.rels><?xml version="1.0" encoding="UTF-8" standalone="yes"?>
<Relationships xmlns="http://schemas.openxmlformats.org/package/2006/relationships"><Relationship Id="rId3" Type="http://schemas.openxmlformats.org/officeDocument/2006/relationships/image" Target="../media/image124.jpeg"/><Relationship Id="rId4" Type="http://schemas.openxmlformats.org/officeDocument/2006/relationships/image" Target="../media/image125.jpeg"/><Relationship Id="rId5" Type="http://schemas.openxmlformats.org/officeDocument/2006/relationships/image" Target="../media/image126.jpeg"/><Relationship Id="rId6" Type="http://schemas.openxmlformats.org/officeDocument/2006/relationships/image" Target="../media/image127.jpeg"/><Relationship Id="rId7" Type="http://schemas.openxmlformats.org/officeDocument/2006/relationships/image" Target="../media/image128.jpeg"/><Relationship Id="rId8" Type="http://schemas.openxmlformats.org/officeDocument/2006/relationships/image" Target="../media/image129.jpeg"/><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40.xml.rels><?xml version="1.0" encoding="UTF-8" standalone="yes"?>
<Relationships xmlns="http://schemas.openxmlformats.org/package/2006/relationships"><Relationship Id="rId3" Type="http://schemas.openxmlformats.org/officeDocument/2006/relationships/image" Target="../media/image130.jpeg"/><Relationship Id="rId4" Type="http://schemas.openxmlformats.org/officeDocument/2006/relationships/image" Target="../media/image131.jpeg"/><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1.xml.rels><?xml version="1.0" encoding="UTF-8" standalone="yes"?>
<Relationships xmlns="http://schemas.openxmlformats.org/package/2006/relationships"><Relationship Id="rId3" Type="http://schemas.openxmlformats.org/officeDocument/2006/relationships/image" Target="../media/image132.jpeg"/><Relationship Id="rId4" Type="http://schemas.openxmlformats.org/officeDocument/2006/relationships/image" Target="../media/image133.jpeg"/><Relationship Id="rId5" Type="http://schemas.openxmlformats.org/officeDocument/2006/relationships/image" Target="../media/image134.jpeg"/><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2.xml.rels><?xml version="1.0" encoding="UTF-8" standalone="yes"?>
<Relationships xmlns="http://schemas.openxmlformats.org/package/2006/relationships"><Relationship Id="rId3" Type="http://schemas.openxmlformats.org/officeDocument/2006/relationships/image" Target="../media/image135.jpeg"/><Relationship Id="rId4" Type="http://schemas.openxmlformats.org/officeDocument/2006/relationships/image" Target="../media/image136.jpeg"/><Relationship Id="rId5" Type="http://schemas.openxmlformats.org/officeDocument/2006/relationships/image" Target="../media/image137.jpeg"/><Relationship Id="rId6" Type="http://schemas.openxmlformats.org/officeDocument/2006/relationships/image" Target="../media/image138.jpeg"/><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3.xml.rels><?xml version="1.0" encoding="UTF-8" standalone="yes"?>
<Relationships xmlns="http://schemas.openxmlformats.org/package/2006/relationships"><Relationship Id="rId3" Type="http://schemas.openxmlformats.org/officeDocument/2006/relationships/image" Target="../media/image139.jpeg"/><Relationship Id="rId4" Type="http://schemas.openxmlformats.org/officeDocument/2006/relationships/image" Target="../media/image140.jpeg"/><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 Id="rId3" Type="http://schemas.openxmlformats.org/officeDocument/2006/relationships/image" Target="../media/image141.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 Id="rId3" Type="http://schemas.openxmlformats.org/officeDocument/2006/relationships/image" Target="../media/image142.jpe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 Id="rId3" Type="http://schemas.openxmlformats.org/officeDocument/2006/relationships/image" Target="../media/image143.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 Id="rId3" Type="http://schemas.openxmlformats.org/officeDocument/2006/relationships/hyperlink" Target="http://www.google.com/imgres?imgurl=http://upload.wikimedia.org/wikipedia/commons/thumb/c/cb/Li_Keqiang_by_Sebastian_Derungs.jpg/220px-Li_Keqiang_by_Sebastian_Derungs.jpg&amp;imgrefurl=http://en.wikipedia.org/wiki/Li_Keqiang&amp;h=187&amp;w=116&amp;sz=7&amp;tbnid=1aCN9H28xtXiPM&amp;tbnh=0&amp;tbnw=0&amp;prev=/search?q=li+keqiang&amp;tbm=isch&amp;tbo=u&amp;zoom=1&amp;q=li+keqiang&amp;usg=__d1M52l-r82SIzRytMzdD0f2byRo=&amp;docid=SAiL5cWj6zzscM&amp;sa=X&amp;ei=-FKBUMfGF6T2iwKd-YDABg&amp;ved=0CIUBENUX" TargetMode="External"/></Relationships>
</file>

<file path=ppt/slides/_rels/slide48.xml.rels><?xml version="1.0" encoding="UTF-8" standalone="yes"?>
<Relationships xmlns="http://schemas.openxmlformats.org/package/2006/relationships"><Relationship Id="rId3" Type="http://schemas.openxmlformats.org/officeDocument/2006/relationships/hyperlink" Target="http://www.google.com/imgres?imgurl=http://upload.wikimedia.org/wikipedia/commons/thumb/c/cb/Li_Keqiang_by_Sebastian_Derungs.jpg/220px-Li_Keqiang_by_Sebastian_Derungs.jpg&amp;imgrefurl=http://en.wikipedia.org/wiki/Li_Keqiang&amp;h=187&amp;w=116&amp;sz=7&amp;tbnid=1aCN9H28xtXiPM&amp;tbnh=0&amp;tbnw=0&amp;prev=/search?q=li+keqiang&amp;tbm=isch&amp;tbo=u&amp;zoom=1&amp;q=li+keqiang&amp;usg=__d1M52l-r82SIzRytMzdD0f2byRo=&amp;docid=SAiL5cWj6zzscM&amp;sa=X&amp;ei=-FKBUMfGF6T2iwKd-YDABg&amp;ved=0CIUBENUX" TargetMode="External"/><Relationship Id="rId4" Type="http://schemas.openxmlformats.org/officeDocument/2006/relationships/image" Target="../media/image144.jpeg"/><Relationship Id="rId5" Type="http://schemas.openxmlformats.org/officeDocument/2006/relationships/image" Target="../media/image145.jpeg"/><Relationship Id="rId1" Type="http://schemas.openxmlformats.org/officeDocument/2006/relationships/slideLayout" Target="../slideLayouts/slideLayout2.xml"/><Relationship Id="rId2" Type="http://schemas.openxmlformats.org/officeDocument/2006/relationships/notesSlide" Target="../notesSlides/notesSlide47.xml"/></Relationships>
</file>

<file path=ppt/slides/_rels/slide49.xml.rels><?xml version="1.0" encoding="UTF-8" standalone="yes"?>
<Relationships xmlns="http://schemas.openxmlformats.org/package/2006/relationships"><Relationship Id="rId3" Type="http://schemas.openxmlformats.org/officeDocument/2006/relationships/image" Target="../media/image146.jpeg"/><Relationship Id="rId4" Type="http://schemas.openxmlformats.org/officeDocument/2006/relationships/hyperlink" Target="http://www.google.com/imgres?imgurl=http://upload.wikimedia.org/wikipedia/commons/thumb/c/cb/Li_Keqiang_by_Sebastian_Derungs.jpg/220px-Li_Keqiang_by_Sebastian_Derungs.jpg&amp;imgrefurl=http://en.wikipedia.org/wiki/Li_Keqiang&amp;h=187&amp;w=116&amp;sz=7&amp;tbnid=1aCN9H28xtXiPM&amp;tbnh=0&amp;tbnw=0&amp;prev=/search?q=li+keqiang&amp;tbm=isch&amp;tbo=u&amp;zoom=1&amp;q=li+keqiang&amp;usg=__d1M52l-r82SIzRytMzdD0f2byRo=&amp;docid=SAiL5cWj6zzscM&amp;sa=X&amp;ei=-FKBUMfGF6T2iwKd-YDABg&amp;ved=0CIUBENUX" TargetMode="External"/><Relationship Id="rId5" Type="http://schemas.openxmlformats.org/officeDocument/2006/relationships/image" Target="../media/image147.jpeg"/><Relationship Id="rId1" Type="http://schemas.openxmlformats.org/officeDocument/2006/relationships/slideLayout" Target="../slideLayouts/slideLayout2.xml"/><Relationship Id="rId2" Type="http://schemas.openxmlformats.org/officeDocument/2006/relationships/notesSlide" Target="../notesSlides/notesSlide48.xml"/></Relationships>
</file>

<file path=ppt/slides/_rels/slide50.xml.rels><?xml version="1.0" encoding="UTF-8" standalone="yes"?>
<Relationships xmlns="http://schemas.openxmlformats.org/package/2006/relationships"><Relationship Id="rId3" Type="http://schemas.openxmlformats.org/officeDocument/2006/relationships/hyperlink" Target="http://www.google.com/imgres?imgurl=http://upload.wikimedia.org/wikipedia/commons/thumb/c/cb/Li_Keqiang_by_Sebastian_Derungs.jpg/220px-Li_Keqiang_by_Sebastian_Derungs.jpg&amp;imgrefurl=http://en.wikipedia.org/wiki/Li_Keqiang&amp;h=187&amp;w=116&amp;sz=7&amp;tbnid=1aCN9H28xtXiPM&amp;tbnh=0&amp;tbnw=0&amp;prev=/search?q=li+keqiang&amp;tbm=isch&amp;tbo=u&amp;zoom=1&amp;q=li+keqiang&amp;usg=__d1M52l-r82SIzRytMzdD0f2byRo=&amp;docid=SAiL5cWj6zzscM&amp;sa=X&amp;ei=-FKBUMfGF6T2iwKd-YDABg&amp;ved=0CIUBENUX" TargetMode="External"/><Relationship Id="rId4" Type="http://schemas.openxmlformats.org/officeDocument/2006/relationships/image" Target="../media/image148.jpeg"/><Relationship Id="rId1" Type="http://schemas.openxmlformats.org/officeDocument/2006/relationships/slideLayout" Target="../slideLayouts/slideLayout2.xml"/><Relationship Id="rId2" Type="http://schemas.openxmlformats.org/officeDocument/2006/relationships/notesSlide" Target="../notesSlides/notesSlide49.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97282" name="Picture 2" descr="http://photocdn.sohu.com/20060409/Img242710682.jpg"/>
          <p:cNvPicPr>
            <a:picLocks noChangeAspect="1" noChangeArrowheads="1"/>
          </p:cNvPicPr>
          <p:nvPr/>
        </p:nvPicPr>
        <p:blipFill>
          <a:blip r:embed="rId2" cstate="email"/>
          <a:srcRect/>
          <a:stretch>
            <a:fillRect/>
          </a:stretch>
        </p:blipFill>
        <p:spPr bwMode="auto">
          <a:xfrm>
            <a:off x="2857488" y="714356"/>
            <a:ext cx="3429024" cy="2286016"/>
          </a:xfrm>
          <a:prstGeom prst="rect">
            <a:avLst/>
          </a:prstGeom>
          <a:noFill/>
          <a:ln>
            <a:solidFill>
              <a:srgbClr val="96D5D2"/>
            </a:solidFill>
          </a:ln>
        </p:spPr>
      </p:pic>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5" name="Title 1"/>
          <p:cNvSpPr>
            <a:spLocks noGrp="1"/>
          </p:cNvSpPr>
          <p:nvPr>
            <p:ph type="title" idx="4294967295"/>
          </p:nvPr>
        </p:nvSpPr>
        <p:spPr>
          <a:xfrm>
            <a:off x="285720" y="285728"/>
            <a:ext cx="8001056" cy="571504"/>
          </a:xfrm>
        </p:spPr>
        <p:txBody>
          <a:bodyPr/>
          <a:lstStyle/>
          <a:p>
            <a:pPr marL="342900" indent="-342900">
              <a:lnSpc>
                <a:spcPct val="140000"/>
              </a:lnSpc>
              <a:spcBef>
                <a:spcPct val="20000"/>
              </a:spcBef>
            </a:pPr>
            <a:r>
              <a:rPr lang="en-GB" altLang="zh-CN" sz="1600" dirty="0" smtClean="0">
                <a:solidFill>
                  <a:srgbClr val="96D5D2"/>
                </a:solidFill>
                <a:ea typeface="SimHei" pitchFamily="2" charset="-122"/>
                <a:cs typeface="+mn-cs"/>
              </a:rPr>
              <a:t>CONTENT</a:t>
            </a:r>
            <a:r>
              <a:rPr lang="en-GB" sz="1600" dirty="0" smtClean="0">
                <a:solidFill>
                  <a:srgbClr val="96D5D2"/>
                </a:solidFill>
                <a:ea typeface="SimHei" pitchFamily="2" charset="-122"/>
                <a:cs typeface="+mn-cs"/>
              </a:rPr>
              <a:t/>
            </a:r>
            <a:br>
              <a:rPr lang="en-GB" sz="1600" dirty="0" smtClean="0">
                <a:solidFill>
                  <a:srgbClr val="96D5D2"/>
                </a:solidFill>
                <a:ea typeface="SimHei" pitchFamily="2" charset="-122"/>
                <a:cs typeface="+mn-cs"/>
              </a:rPr>
            </a:br>
            <a:endParaRPr lang="en-GB" sz="1600" dirty="0">
              <a:solidFill>
                <a:srgbClr val="96D5D2"/>
              </a:solidFill>
              <a:ea typeface="SimHei" pitchFamily="2" charset="-122"/>
            </a:endParaRPr>
          </a:p>
        </p:txBody>
      </p:sp>
      <p:sp>
        <p:nvSpPr>
          <p:cNvPr id="3" name="Rectangle 2"/>
          <p:cNvSpPr>
            <a:spLocks noChangeArrowheads="1"/>
          </p:cNvSpPr>
          <p:nvPr/>
        </p:nvSpPr>
        <p:spPr bwMode="auto">
          <a:xfrm>
            <a:off x="250825" y="923915"/>
            <a:ext cx="8678893" cy="1147763"/>
          </a:xfrm>
          <a:prstGeom prst="rect">
            <a:avLst/>
          </a:prstGeom>
          <a:noFill/>
          <a:ln w="9525">
            <a:noFill/>
            <a:miter lim="800000"/>
            <a:headEnd/>
            <a:tailEnd/>
          </a:ln>
          <a:effectLst/>
        </p:spPr>
        <p:txBody>
          <a:bodyPr lIns="92075" tIns="46038" rIns="92075" bIns="46038"/>
          <a:lstStyle/>
          <a:p>
            <a:pPr marL="363538" indent="-363538">
              <a:lnSpc>
                <a:spcPct val="150000"/>
              </a:lnSpc>
              <a:buClr>
                <a:srgbClr val="F2665E"/>
              </a:buClr>
              <a:buSzPct val="65000"/>
              <a:buFont typeface="Wingdings" pitchFamily="2" charset="2"/>
              <a:buChar char="u"/>
            </a:pPr>
            <a:r>
              <a:rPr lang="en-GB" altLang="ko-KR" dirty="0" smtClean="0">
                <a:solidFill>
                  <a:schemeClr val="bg1"/>
                </a:solidFill>
                <a:latin typeface="Corbel" pitchFamily="34" charset="0"/>
                <a:ea typeface="SimHei" pitchFamily="2" charset="-122"/>
              </a:rPr>
              <a:t>RSPCA Introduction </a:t>
            </a:r>
          </a:p>
          <a:p>
            <a:pPr marL="363538" indent="-363538">
              <a:lnSpc>
                <a:spcPct val="150000"/>
              </a:lnSpc>
              <a:buClr>
                <a:srgbClr val="F2665E"/>
              </a:buClr>
              <a:buSzPct val="65000"/>
              <a:buFont typeface="Wingdings" pitchFamily="2" charset="2"/>
              <a:buChar char="u"/>
            </a:pPr>
            <a:r>
              <a:rPr lang="en-GB" altLang="ko-KR" dirty="0" smtClean="0">
                <a:solidFill>
                  <a:schemeClr val="bg1"/>
                </a:solidFill>
                <a:latin typeface="Corbel" pitchFamily="34" charset="0"/>
                <a:ea typeface="SimHei" pitchFamily="2" charset="-122"/>
              </a:rPr>
              <a:t>East Asia Legislation  </a:t>
            </a:r>
          </a:p>
          <a:p>
            <a:pPr marL="363538" indent="-363538">
              <a:lnSpc>
                <a:spcPct val="150000"/>
              </a:lnSpc>
              <a:buClr>
                <a:srgbClr val="F2665E"/>
              </a:buClr>
              <a:buSzPct val="65000"/>
              <a:buFont typeface="Wingdings" pitchFamily="2" charset="2"/>
              <a:buChar char="u"/>
            </a:pPr>
            <a:r>
              <a:rPr lang="en-GB" altLang="ko-KR" dirty="0" smtClean="0">
                <a:solidFill>
                  <a:schemeClr val="bg1"/>
                </a:solidFill>
                <a:latin typeface="Corbel" pitchFamily="34" charset="0"/>
                <a:ea typeface="SimHei" pitchFamily="2" charset="-122"/>
              </a:rPr>
              <a:t>Approach to China</a:t>
            </a:r>
          </a:p>
          <a:p>
            <a:pPr marL="363538" indent="-363538">
              <a:lnSpc>
                <a:spcPct val="150000"/>
              </a:lnSpc>
              <a:buClr>
                <a:srgbClr val="F2665E"/>
              </a:buClr>
              <a:buSzPct val="65000"/>
              <a:buFont typeface="Wingdings" pitchFamily="2" charset="2"/>
              <a:buChar char="u"/>
            </a:pPr>
            <a:r>
              <a:rPr lang="en-GB" altLang="ko-KR" dirty="0" smtClean="0">
                <a:solidFill>
                  <a:schemeClr val="bg1"/>
                </a:solidFill>
                <a:latin typeface="Corbel" pitchFamily="34" charset="0"/>
                <a:ea typeface="SimHei" pitchFamily="2" charset="-122"/>
              </a:rPr>
              <a:t>Internal and External Pressures for Animal Protection</a:t>
            </a:r>
          </a:p>
          <a:p>
            <a:pPr marL="363538" indent="-363538">
              <a:lnSpc>
                <a:spcPct val="150000"/>
              </a:lnSpc>
              <a:buClr>
                <a:srgbClr val="F2665E"/>
              </a:buClr>
              <a:buSzPct val="65000"/>
              <a:buFont typeface="Wingdings" pitchFamily="2" charset="2"/>
              <a:buChar char="u"/>
            </a:pPr>
            <a:r>
              <a:rPr lang="en-GB" altLang="ko-KR" dirty="0" smtClean="0">
                <a:solidFill>
                  <a:schemeClr val="bg1"/>
                </a:solidFill>
                <a:latin typeface="Corbel" pitchFamily="34" charset="0"/>
                <a:ea typeface="SimHei" pitchFamily="2" charset="-122"/>
              </a:rPr>
              <a:t>China’s Draft Law</a:t>
            </a:r>
          </a:p>
          <a:p>
            <a:pPr marL="363538" indent="-363538">
              <a:lnSpc>
                <a:spcPct val="150000"/>
              </a:lnSpc>
              <a:buClr>
                <a:srgbClr val="F2665E"/>
              </a:buClr>
              <a:buSzPct val="65000"/>
              <a:buFont typeface="Wingdings" pitchFamily="2" charset="2"/>
              <a:buChar char="u"/>
            </a:pPr>
            <a:r>
              <a:rPr lang="en-GB" altLang="ko-KR" dirty="0" smtClean="0">
                <a:solidFill>
                  <a:schemeClr val="bg1"/>
                </a:solidFill>
                <a:latin typeface="Corbel" pitchFamily="34" charset="0"/>
                <a:ea typeface="SimHei" pitchFamily="2" charset="-122"/>
              </a:rPr>
              <a:t>Civil Society and Social Media</a:t>
            </a:r>
          </a:p>
          <a:p>
            <a:pPr marL="363538" indent="-363538">
              <a:lnSpc>
                <a:spcPct val="150000"/>
              </a:lnSpc>
              <a:buClr>
                <a:srgbClr val="F2665E"/>
              </a:buClr>
              <a:buSzPct val="65000"/>
              <a:buFont typeface="Wingdings" pitchFamily="2" charset="2"/>
              <a:buChar char="u"/>
            </a:pPr>
            <a:r>
              <a:rPr lang="en-GB" altLang="ko-KR" dirty="0" smtClean="0">
                <a:solidFill>
                  <a:schemeClr val="bg1"/>
                </a:solidFill>
                <a:latin typeface="Corbel" pitchFamily="34" charset="0"/>
                <a:ea typeface="SimHei" pitchFamily="2" charset="-122"/>
              </a:rPr>
              <a:t>Challenges</a:t>
            </a:r>
          </a:p>
          <a:p>
            <a:pPr marL="363538" indent="-363538">
              <a:lnSpc>
                <a:spcPct val="150000"/>
              </a:lnSpc>
              <a:buClr>
                <a:srgbClr val="F2665E"/>
              </a:buClr>
              <a:buSzPct val="65000"/>
              <a:buFont typeface="Wingdings" pitchFamily="2" charset="2"/>
              <a:buChar char="u"/>
            </a:pPr>
            <a:r>
              <a:rPr lang="en-GB" altLang="ko-KR" dirty="0" smtClean="0">
                <a:solidFill>
                  <a:schemeClr val="bg1"/>
                </a:solidFill>
                <a:latin typeface="Corbel" pitchFamily="34" charset="0"/>
                <a:ea typeface="SimHei" pitchFamily="2" charset="-122"/>
              </a:rPr>
              <a:t>Looking Forward</a:t>
            </a:r>
          </a:p>
        </p:txBody>
      </p:sp>
      <p:pic>
        <p:nvPicPr>
          <p:cNvPr id="4" name="Picture 3" descr="PL 1981.jpg"/>
          <p:cNvPicPr>
            <a:picLocks noChangeAspect="1"/>
          </p:cNvPicPr>
          <p:nvPr/>
        </p:nvPicPr>
        <p:blipFill>
          <a:blip r:embed="rId3" cstate="email"/>
          <a:stretch>
            <a:fillRect/>
          </a:stretch>
        </p:blipFill>
        <p:spPr>
          <a:xfrm>
            <a:off x="7064132" y="500042"/>
            <a:ext cx="1436958" cy="1785950"/>
          </a:xfrm>
          <a:prstGeom prst="rect">
            <a:avLst/>
          </a:prstGeom>
          <a:ln>
            <a:solidFill>
              <a:srgbClr val="96D5D2"/>
            </a:solidFill>
          </a:ln>
        </p:spPr>
      </p:pic>
    </p:spTree>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1" name="Rectangle 2"/>
          <p:cNvSpPr>
            <a:spLocks noChangeArrowheads="1"/>
          </p:cNvSpPr>
          <p:nvPr/>
        </p:nvSpPr>
        <p:spPr bwMode="auto">
          <a:xfrm>
            <a:off x="250825" y="2638427"/>
            <a:ext cx="8678893" cy="1147763"/>
          </a:xfrm>
          <a:prstGeom prst="rect">
            <a:avLst/>
          </a:prstGeom>
          <a:noFill/>
          <a:ln w="9525">
            <a:noFill/>
            <a:miter lim="800000"/>
            <a:headEnd/>
            <a:tailEnd/>
          </a:ln>
          <a:effectLst/>
        </p:spPr>
        <p:txBody>
          <a:bodyPr lIns="92075" tIns="46038" rIns="92075" bIns="46038"/>
          <a:lstStyle/>
          <a:p>
            <a:pPr marL="363538" indent="-363538">
              <a:buClr>
                <a:srgbClr val="F2665E"/>
              </a:buClr>
              <a:buSzPct val="65000"/>
              <a:buFont typeface="Wingdings" pitchFamily="2" charset="2"/>
              <a:buChar char="u"/>
            </a:pPr>
            <a:r>
              <a:rPr lang="en-GB" altLang="ko-KR" sz="2200" dirty="0" smtClean="0">
                <a:solidFill>
                  <a:schemeClr val="bg1"/>
                </a:solidFill>
                <a:latin typeface="Corbel" pitchFamily="34" charset="0"/>
                <a:ea typeface="SimHei" pitchFamily="2" charset="-122"/>
              </a:rPr>
              <a:t>1824, world’s oldest animal welfare organisation </a:t>
            </a:r>
          </a:p>
          <a:p>
            <a:pPr marL="363538" indent="-363538">
              <a:buClr>
                <a:srgbClr val="F2665E"/>
              </a:buClr>
              <a:buSzPct val="65000"/>
            </a:pPr>
            <a:r>
              <a:rPr lang="en-GB" altLang="ko-KR" sz="2200" dirty="0" smtClean="0">
                <a:solidFill>
                  <a:schemeClr val="bg1"/>
                </a:solidFill>
                <a:latin typeface="Corbel" pitchFamily="34" charset="0"/>
                <a:ea typeface="SimHei" pitchFamily="2" charset="-122"/>
              </a:rPr>
              <a:t>	</a:t>
            </a:r>
          </a:p>
          <a:p>
            <a:pPr marL="363538" indent="-363538">
              <a:buClr>
                <a:srgbClr val="F2665E"/>
              </a:buClr>
              <a:buSzPct val="65000"/>
              <a:buFont typeface="Wingdings" pitchFamily="2" charset="2"/>
              <a:buChar char="u"/>
            </a:pPr>
            <a:r>
              <a:rPr lang="en-GB" altLang="ko-KR" sz="2200" dirty="0" smtClean="0">
                <a:solidFill>
                  <a:schemeClr val="bg1"/>
                </a:solidFill>
                <a:latin typeface="Corbel" pitchFamily="34" charset="0"/>
                <a:ea typeface="SimHei" pitchFamily="2" charset="-122"/>
              </a:rPr>
              <a:t>Charity, no government funding </a:t>
            </a:r>
          </a:p>
          <a:p>
            <a:pPr marL="363538" indent="-363538">
              <a:buClr>
                <a:srgbClr val="F2665E"/>
              </a:buClr>
              <a:buSzPct val="65000"/>
            </a:pPr>
            <a:r>
              <a:rPr lang="en-GB" altLang="ko-KR" sz="2200" dirty="0" smtClean="0">
                <a:solidFill>
                  <a:schemeClr val="bg1"/>
                </a:solidFill>
                <a:latin typeface="Corbel" pitchFamily="34" charset="0"/>
                <a:ea typeface="SimHei" pitchFamily="2" charset="-122"/>
              </a:rPr>
              <a:t>	</a:t>
            </a:r>
          </a:p>
          <a:p>
            <a:pPr marL="363538" indent="-363538">
              <a:buClr>
                <a:srgbClr val="F2665E"/>
              </a:buClr>
              <a:buSzPct val="65000"/>
              <a:buFont typeface="Wingdings" pitchFamily="2" charset="2"/>
              <a:buChar char="u"/>
            </a:pPr>
            <a:r>
              <a:rPr lang="en-GB" altLang="ko-KR" sz="2200" dirty="0" smtClean="0">
                <a:solidFill>
                  <a:schemeClr val="bg1"/>
                </a:solidFill>
                <a:latin typeface="Corbel" pitchFamily="34" charset="0"/>
                <a:ea typeface="SimHei" pitchFamily="2" charset="-122"/>
              </a:rPr>
              <a:t>Enforces animal protection law in England/Wales </a:t>
            </a:r>
          </a:p>
          <a:p>
            <a:pPr marL="363538" indent="-363538">
              <a:buClr>
                <a:srgbClr val="F2665E"/>
              </a:buClr>
              <a:buSzPct val="65000"/>
              <a:buFont typeface="Wingdings" pitchFamily="2" charset="2"/>
              <a:buChar char="u"/>
            </a:pPr>
            <a:endParaRPr lang="en-GB" altLang="ko-KR" sz="2200" dirty="0" smtClean="0">
              <a:solidFill>
                <a:schemeClr val="bg1"/>
              </a:solidFill>
              <a:latin typeface="Corbel" pitchFamily="34" charset="0"/>
              <a:ea typeface="SimHei" pitchFamily="2" charset="-122"/>
            </a:endParaRPr>
          </a:p>
          <a:p>
            <a:pPr marL="363538" indent="-363538">
              <a:buClr>
                <a:srgbClr val="F2665E"/>
              </a:buClr>
              <a:buSzPct val="65000"/>
              <a:buFont typeface="Wingdings" pitchFamily="2" charset="2"/>
              <a:buChar char="u"/>
            </a:pPr>
            <a:r>
              <a:rPr lang="en-GB" altLang="ko-KR" sz="2200" dirty="0" smtClean="0">
                <a:solidFill>
                  <a:schemeClr val="bg1"/>
                </a:solidFill>
                <a:latin typeface="Corbel" pitchFamily="34" charset="0"/>
                <a:ea typeface="SimHei" pitchFamily="2" charset="-122"/>
              </a:rPr>
              <a:t>Lobbies, campaigns and educates</a:t>
            </a:r>
          </a:p>
          <a:p>
            <a:pPr marL="363538" indent="-363538">
              <a:buClr>
                <a:srgbClr val="F2665E"/>
              </a:buClr>
              <a:buSzPct val="65000"/>
              <a:buFont typeface="Wingdings" pitchFamily="2" charset="2"/>
              <a:buChar char="u"/>
            </a:pPr>
            <a:endParaRPr lang="en-GB" altLang="ko-KR" sz="2200" dirty="0" smtClean="0">
              <a:solidFill>
                <a:schemeClr val="bg1"/>
              </a:solidFill>
              <a:latin typeface="Corbel" pitchFamily="34" charset="0"/>
              <a:ea typeface="SimHei" pitchFamily="2" charset="-122"/>
            </a:endParaRPr>
          </a:p>
          <a:p>
            <a:pPr marL="363538" indent="-363538">
              <a:buClr>
                <a:srgbClr val="F2665E"/>
              </a:buClr>
              <a:buSzPct val="65000"/>
              <a:buFont typeface="Wingdings" pitchFamily="2" charset="2"/>
              <a:buChar char="u"/>
            </a:pPr>
            <a:r>
              <a:rPr lang="en-GB" altLang="ko-KR" sz="2200" dirty="0" smtClean="0">
                <a:solidFill>
                  <a:schemeClr val="bg1"/>
                </a:solidFill>
                <a:latin typeface="Corbel" pitchFamily="34" charset="0"/>
                <a:ea typeface="SimHei" pitchFamily="2" charset="-122"/>
              </a:rPr>
              <a:t>Income in 2011 of $170m; 1,650 staff</a:t>
            </a:r>
          </a:p>
        </p:txBody>
      </p:sp>
      <p:sp>
        <p:nvSpPr>
          <p:cNvPr id="15" name="Title 1"/>
          <p:cNvSpPr>
            <a:spLocks noGrp="1"/>
          </p:cNvSpPr>
          <p:nvPr>
            <p:ph type="title" idx="4294967295"/>
          </p:nvPr>
        </p:nvSpPr>
        <p:spPr>
          <a:xfrm>
            <a:off x="285720" y="285728"/>
            <a:ext cx="8001056" cy="571504"/>
          </a:xfrm>
        </p:spPr>
        <p:txBody>
          <a:bodyPr/>
          <a:lstStyle/>
          <a:p>
            <a:pPr marL="342900" indent="-342900">
              <a:lnSpc>
                <a:spcPct val="140000"/>
              </a:lnSpc>
              <a:spcBef>
                <a:spcPct val="20000"/>
              </a:spcBef>
            </a:pPr>
            <a:r>
              <a:rPr lang="en-GB" altLang="zh-CN" sz="1600" dirty="0" smtClean="0">
                <a:solidFill>
                  <a:srgbClr val="96D5D2"/>
                </a:solidFill>
                <a:ea typeface="SimHei" pitchFamily="2" charset="-122"/>
                <a:cs typeface="+mn-cs"/>
              </a:rPr>
              <a:t>RSPCA INTRODUCTION</a:t>
            </a:r>
            <a:r>
              <a:rPr lang="en-GB" sz="1600" dirty="0" smtClean="0">
                <a:solidFill>
                  <a:srgbClr val="96D5D2"/>
                </a:solidFill>
                <a:ea typeface="SimHei" pitchFamily="2" charset="-122"/>
                <a:cs typeface="+mn-cs"/>
              </a:rPr>
              <a:t/>
            </a:r>
            <a:br>
              <a:rPr lang="en-GB" sz="1600" dirty="0" smtClean="0">
                <a:solidFill>
                  <a:srgbClr val="96D5D2"/>
                </a:solidFill>
                <a:ea typeface="SimHei" pitchFamily="2" charset="-122"/>
                <a:cs typeface="+mn-cs"/>
              </a:rPr>
            </a:br>
            <a:endParaRPr lang="en-GB" sz="1600" dirty="0">
              <a:solidFill>
                <a:srgbClr val="96D5D2"/>
              </a:solidFill>
              <a:ea typeface="SimHei" pitchFamily="2" charset="-122"/>
            </a:endParaRPr>
          </a:p>
        </p:txBody>
      </p:sp>
      <p:pic>
        <p:nvPicPr>
          <p:cNvPr id="4" name="Picture 11" descr="HQ"/>
          <p:cNvPicPr>
            <a:picLocks noChangeAspect="1" noChangeArrowheads="1"/>
          </p:cNvPicPr>
          <p:nvPr/>
        </p:nvPicPr>
        <p:blipFill>
          <a:blip r:embed="rId3" cstate="email">
            <a:lum bright="14000" contrast="10000"/>
          </a:blip>
          <a:srcRect/>
          <a:stretch>
            <a:fillRect/>
          </a:stretch>
        </p:blipFill>
        <p:spPr bwMode="auto">
          <a:xfrm>
            <a:off x="6572264" y="4406942"/>
            <a:ext cx="2357454" cy="1379512"/>
          </a:xfrm>
          <a:prstGeom prst="rect">
            <a:avLst/>
          </a:prstGeom>
          <a:noFill/>
          <a:ln w="9525">
            <a:solidFill>
              <a:srgbClr val="96D5D2"/>
            </a:solidFill>
            <a:miter lim="800000"/>
            <a:headEnd/>
            <a:tailEnd/>
          </a:ln>
        </p:spPr>
      </p:pic>
      <p:pic>
        <p:nvPicPr>
          <p:cNvPr id="5" name="Picture 7" descr="hills1"/>
          <p:cNvPicPr>
            <a:picLocks noChangeAspect="1" noChangeArrowheads="1"/>
          </p:cNvPicPr>
          <p:nvPr/>
        </p:nvPicPr>
        <p:blipFill>
          <a:blip r:embed="rId4" cstate="email"/>
          <a:srcRect/>
          <a:stretch>
            <a:fillRect/>
          </a:stretch>
        </p:blipFill>
        <p:spPr bwMode="auto">
          <a:xfrm>
            <a:off x="357158" y="928670"/>
            <a:ext cx="2143140" cy="1606660"/>
          </a:xfrm>
          <a:prstGeom prst="rect">
            <a:avLst/>
          </a:prstGeom>
          <a:noFill/>
          <a:ln w="9525">
            <a:solidFill>
              <a:srgbClr val="96D5D2"/>
            </a:solidFill>
            <a:miter lim="800000"/>
            <a:headEnd/>
            <a:tailEnd/>
          </a:ln>
        </p:spPr>
      </p:pic>
      <p:pic>
        <p:nvPicPr>
          <p:cNvPr id="6" name="Picture 4" descr="Victoria 1840"/>
          <p:cNvPicPr>
            <a:picLocks noChangeAspect="1" noChangeArrowheads="1"/>
          </p:cNvPicPr>
          <p:nvPr/>
        </p:nvPicPr>
        <p:blipFill>
          <a:blip r:embed="rId5" cstate="email"/>
          <a:srcRect/>
          <a:stretch>
            <a:fillRect/>
          </a:stretch>
        </p:blipFill>
        <p:spPr bwMode="auto">
          <a:xfrm>
            <a:off x="2643174" y="928670"/>
            <a:ext cx="1357322" cy="1608975"/>
          </a:xfrm>
          <a:prstGeom prst="rect">
            <a:avLst/>
          </a:prstGeom>
          <a:noFill/>
          <a:ln w="9525">
            <a:solidFill>
              <a:srgbClr val="96D5D2"/>
            </a:solidFill>
            <a:miter lim="800000"/>
            <a:headEnd/>
            <a:tailEnd/>
          </a:ln>
        </p:spPr>
      </p:pic>
      <p:pic>
        <p:nvPicPr>
          <p:cNvPr id="7" name="Picture 8" descr="Alken-Bull-Baiting"/>
          <p:cNvPicPr>
            <a:picLocks noChangeAspect="1" noChangeArrowheads="1"/>
          </p:cNvPicPr>
          <p:nvPr/>
        </p:nvPicPr>
        <p:blipFill>
          <a:blip r:embed="rId6" cstate="email"/>
          <a:srcRect/>
          <a:stretch>
            <a:fillRect/>
          </a:stretch>
        </p:blipFill>
        <p:spPr bwMode="auto">
          <a:xfrm>
            <a:off x="4143371" y="928670"/>
            <a:ext cx="2634195" cy="1643074"/>
          </a:xfrm>
          <a:prstGeom prst="rect">
            <a:avLst/>
          </a:prstGeom>
          <a:noFill/>
          <a:ln w="9525">
            <a:solidFill>
              <a:srgbClr val="96D5D2"/>
            </a:solidFill>
            <a:miter lim="800000"/>
            <a:headEnd/>
            <a:tailEnd/>
          </a:ln>
        </p:spPr>
      </p:pic>
      <p:pic>
        <p:nvPicPr>
          <p:cNvPr id="8" name="Picture 11" descr="1009617"/>
          <p:cNvPicPr>
            <a:picLocks noChangeAspect="1" noChangeArrowheads="1"/>
          </p:cNvPicPr>
          <p:nvPr/>
        </p:nvPicPr>
        <p:blipFill>
          <a:blip r:embed="rId7" cstate="email"/>
          <a:srcRect/>
          <a:stretch>
            <a:fillRect/>
          </a:stretch>
        </p:blipFill>
        <p:spPr bwMode="auto">
          <a:xfrm>
            <a:off x="6929454" y="928670"/>
            <a:ext cx="2000264" cy="3067336"/>
          </a:xfrm>
          <a:prstGeom prst="rect">
            <a:avLst/>
          </a:prstGeom>
          <a:noFill/>
          <a:ln w="9525">
            <a:solidFill>
              <a:srgbClr val="96D5D2"/>
            </a:solidFill>
            <a:miter lim="800000"/>
            <a:headEnd/>
            <a:tailEnd/>
          </a:ln>
        </p:spPr>
      </p:pic>
    </p:spTree>
  </p:cSld>
  <p:clrMapOvr>
    <a:masterClrMapping/>
  </p:clrMapOvr>
  <p:transition spd="med"/>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5" name="Title 1"/>
          <p:cNvSpPr>
            <a:spLocks noGrp="1"/>
          </p:cNvSpPr>
          <p:nvPr>
            <p:ph type="title" idx="4294967295"/>
          </p:nvPr>
        </p:nvSpPr>
        <p:spPr>
          <a:xfrm>
            <a:off x="285720" y="285728"/>
            <a:ext cx="8001056" cy="571504"/>
          </a:xfrm>
        </p:spPr>
        <p:txBody>
          <a:bodyPr/>
          <a:lstStyle/>
          <a:p>
            <a:pPr marL="342900" indent="-342900">
              <a:lnSpc>
                <a:spcPct val="140000"/>
              </a:lnSpc>
              <a:spcBef>
                <a:spcPct val="20000"/>
              </a:spcBef>
            </a:pPr>
            <a:r>
              <a:rPr lang="en-GB" altLang="zh-CN" sz="1600" dirty="0" smtClean="0">
                <a:solidFill>
                  <a:srgbClr val="96D5D2"/>
                </a:solidFill>
                <a:ea typeface="SimHei" pitchFamily="2" charset="-122"/>
                <a:cs typeface="+mn-cs"/>
              </a:rPr>
              <a:t>RSPCA INTRODUCTION</a:t>
            </a:r>
            <a:r>
              <a:rPr lang="en-GB" sz="1600" dirty="0" smtClean="0">
                <a:solidFill>
                  <a:srgbClr val="96D5D2"/>
                </a:solidFill>
                <a:ea typeface="SimHei" pitchFamily="2" charset="-122"/>
                <a:cs typeface="+mn-cs"/>
              </a:rPr>
              <a:t/>
            </a:r>
            <a:br>
              <a:rPr lang="en-GB" sz="1600" dirty="0" smtClean="0">
                <a:solidFill>
                  <a:srgbClr val="96D5D2"/>
                </a:solidFill>
                <a:ea typeface="SimHei" pitchFamily="2" charset="-122"/>
                <a:cs typeface="+mn-cs"/>
              </a:rPr>
            </a:br>
            <a:endParaRPr lang="en-GB" sz="1600" dirty="0">
              <a:solidFill>
                <a:srgbClr val="96D5D2"/>
              </a:solidFill>
              <a:ea typeface="SimHei" pitchFamily="2" charset="-122"/>
            </a:endParaRPr>
          </a:p>
        </p:txBody>
      </p:sp>
      <p:pic>
        <p:nvPicPr>
          <p:cNvPr id="9" name="Picture 7" descr="Alken-Bear-Baiting"/>
          <p:cNvPicPr>
            <a:picLocks noChangeAspect="1" noChangeArrowheads="1"/>
          </p:cNvPicPr>
          <p:nvPr/>
        </p:nvPicPr>
        <p:blipFill>
          <a:blip r:embed="rId3" cstate="email"/>
          <a:srcRect/>
          <a:stretch>
            <a:fillRect/>
          </a:stretch>
        </p:blipFill>
        <p:spPr bwMode="auto">
          <a:xfrm>
            <a:off x="1000100" y="857232"/>
            <a:ext cx="3571900" cy="2127751"/>
          </a:xfrm>
          <a:prstGeom prst="rect">
            <a:avLst/>
          </a:prstGeom>
          <a:noFill/>
          <a:ln w="9525">
            <a:solidFill>
              <a:srgbClr val="96D5D2"/>
            </a:solidFill>
            <a:miter lim="800000"/>
            <a:headEnd/>
            <a:tailEnd/>
          </a:ln>
        </p:spPr>
      </p:pic>
      <p:pic>
        <p:nvPicPr>
          <p:cNvPr id="10" name="Picture 9" descr="TC48"/>
          <p:cNvPicPr>
            <a:picLocks noChangeAspect="1" noChangeArrowheads="1"/>
          </p:cNvPicPr>
          <p:nvPr/>
        </p:nvPicPr>
        <p:blipFill>
          <a:blip r:embed="rId4" cstate="email"/>
          <a:srcRect/>
          <a:stretch>
            <a:fillRect/>
          </a:stretch>
        </p:blipFill>
        <p:spPr bwMode="auto">
          <a:xfrm>
            <a:off x="1000100" y="3214686"/>
            <a:ext cx="3532188" cy="2551112"/>
          </a:xfrm>
          <a:prstGeom prst="rect">
            <a:avLst/>
          </a:prstGeom>
          <a:noFill/>
          <a:ln w="9525">
            <a:solidFill>
              <a:srgbClr val="96D5D2"/>
            </a:solidFill>
            <a:miter lim="800000"/>
            <a:headEnd/>
            <a:tailEnd/>
          </a:ln>
          <a:effectLst/>
        </p:spPr>
      </p:pic>
      <p:pic>
        <p:nvPicPr>
          <p:cNvPr id="12" name="Picture 10" descr="INSP 1936"/>
          <p:cNvPicPr>
            <a:picLocks noChangeAspect="1" noChangeArrowheads="1"/>
          </p:cNvPicPr>
          <p:nvPr/>
        </p:nvPicPr>
        <p:blipFill>
          <a:blip r:embed="rId5" cstate="email"/>
          <a:srcRect/>
          <a:stretch>
            <a:fillRect/>
          </a:stretch>
        </p:blipFill>
        <p:spPr bwMode="auto">
          <a:xfrm>
            <a:off x="4795432" y="3571876"/>
            <a:ext cx="3348468" cy="2212977"/>
          </a:xfrm>
          <a:prstGeom prst="rect">
            <a:avLst/>
          </a:prstGeom>
          <a:noFill/>
          <a:ln w="9525">
            <a:solidFill>
              <a:srgbClr val="96D5D2"/>
            </a:solidFill>
            <a:miter lim="800000"/>
            <a:headEnd/>
            <a:tailEnd/>
          </a:ln>
        </p:spPr>
      </p:pic>
      <p:pic>
        <p:nvPicPr>
          <p:cNvPr id="13" name="Picture 13" descr="1009596"/>
          <p:cNvPicPr>
            <a:picLocks noChangeAspect="1" noChangeArrowheads="1"/>
          </p:cNvPicPr>
          <p:nvPr/>
        </p:nvPicPr>
        <p:blipFill>
          <a:blip r:embed="rId6" cstate="email"/>
          <a:srcRect/>
          <a:stretch>
            <a:fillRect/>
          </a:stretch>
        </p:blipFill>
        <p:spPr bwMode="auto">
          <a:xfrm>
            <a:off x="4795432" y="428604"/>
            <a:ext cx="1974010" cy="2928959"/>
          </a:xfrm>
          <a:prstGeom prst="rect">
            <a:avLst/>
          </a:prstGeom>
          <a:noFill/>
          <a:ln w="9525">
            <a:solidFill>
              <a:srgbClr val="96D5D2"/>
            </a:solidFill>
            <a:miter lim="800000"/>
            <a:headEnd/>
            <a:tailEnd/>
          </a:ln>
        </p:spPr>
      </p:pic>
    </p:spTree>
  </p:cSld>
  <p:clrMapOvr>
    <a:masterClrMapping/>
  </p:clrMapOvr>
  <p:transition spd="med"/>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5" name="Title 1"/>
          <p:cNvSpPr>
            <a:spLocks noGrp="1"/>
          </p:cNvSpPr>
          <p:nvPr>
            <p:ph type="title" idx="4294967295"/>
          </p:nvPr>
        </p:nvSpPr>
        <p:spPr>
          <a:xfrm>
            <a:off x="285720" y="285728"/>
            <a:ext cx="8001056" cy="571504"/>
          </a:xfrm>
        </p:spPr>
        <p:txBody>
          <a:bodyPr/>
          <a:lstStyle/>
          <a:p>
            <a:pPr marL="342900" indent="-342900">
              <a:lnSpc>
                <a:spcPct val="140000"/>
              </a:lnSpc>
              <a:spcBef>
                <a:spcPct val="20000"/>
              </a:spcBef>
            </a:pPr>
            <a:r>
              <a:rPr lang="en-GB" altLang="zh-CN" sz="1600" dirty="0" smtClean="0">
                <a:solidFill>
                  <a:srgbClr val="96D5D2"/>
                </a:solidFill>
                <a:ea typeface="SimHei" pitchFamily="2" charset="-122"/>
                <a:cs typeface="+mn-cs"/>
              </a:rPr>
              <a:t>RSPCA INTRODUCTION</a:t>
            </a:r>
            <a:r>
              <a:rPr lang="en-GB" sz="1600" dirty="0" smtClean="0">
                <a:solidFill>
                  <a:srgbClr val="96D5D2"/>
                </a:solidFill>
                <a:ea typeface="SimHei" pitchFamily="2" charset="-122"/>
                <a:cs typeface="+mn-cs"/>
              </a:rPr>
              <a:t/>
            </a:r>
            <a:br>
              <a:rPr lang="en-GB" sz="1600" dirty="0" smtClean="0">
                <a:solidFill>
                  <a:srgbClr val="96D5D2"/>
                </a:solidFill>
                <a:ea typeface="SimHei" pitchFamily="2" charset="-122"/>
                <a:cs typeface="+mn-cs"/>
              </a:rPr>
            </a:br>
            <a:endParaRPr lang="en-GB" sz="1600" dirty="0">
              <a:solidFill>
                <a:srgbClr val="96D5D2"/>
              </a:solidFill>
              <a:ea typeface="SimHei" pitchFamily="2" charset="-122"/>
            </a:endParaRPr>
          </a:p>
        </p:txBody>
      </p:sp>
      <p:pic>
        <p:nvPicPr>
          <p:cNvPr id="5" name="Picture 8" descr="1056850"/>
          <p:cNvPicPr>
            <a:picLocks noChangeAspect="1" noChangeArrowheads="1"/>
          </p:cNvPicPr>
          <p:nvPr/>
        </p:nvPicPr>
        <p:blipFill>
          <a:blip r:embed="rId3" cstate="email"/>
          <a:srcRect/>
          <a:stretch>
            <a:fillRect/>
          </a:stretch>
        </p:blipFill>
        <p:spPr bwMode="auto">
          <a:xfrm>
            <a:off x="285720" y="3000372"/>
            <a:ext cx="3000396" cy="2104306"/>
          </a:xfrm>
          <a:prstGeom prst="rect">
            <a:avLst/>
          </a:prstGeom>
          <a:noFill/>
          <a:ln w="9525">
            <a:solidFill>
              <a:srgbClr val="96D5D2"/>
            </a:solidFill>
            <a:miter lim="800000"/>
            <a:headEnd/>
            <a:tailEnd/>
          </a:ln>
        </p:spPr>
      </p:pic>
      <p:pic>
        <p:nvPicPr>
          <p:cNvPr id="6" name="Picture 10" descr="1051154"/>
          <p:cNvPicPr>
            <a:picLocks noChangeAspect="1" noChangeArrowheads="1"/>
          </p:cNvPicPr>
          <p:nvPr/>
        </p:nvPicPr>
        <p:blipFill>
          <a:blip r:embed="rId4" cstate="email"/>
          <a:srcRect/>
          <a:stretch>
            <a:fillRect/>
          </a:stretch>
        </p:blipFill>
        <p:spPr bwMode="auto">
          <a:xfrm>
            <a:off x="319351" y="1035006"/>
            <a:ext cx="2928958" cy="1797351"/>
          </a:xfrm>
          <a:prstGeom prst="rect">
            <a:avLst/>
          </a:prstGeom>
          <a:noFill/>
          <a:ln w="9525">
            <a:solidFill>
              <a:srgbClr val="96D5D2"/>
            </a:solidFill>
            <a:miter lim="800000"/>
            <a:headEnd/>
            <a:tailEnd/>
          </a:ln>
        </p:spPr>
      </p:pic>
      <p:pic>
        <p:nvPicPr>
          <p:cNvPr id="7" name="Picture 12" descr="RSPCA-5"/>
          <p:cNvPicPr preferRelativeResize="0">
            <a:picLocks noChangeAspect="1" noChangeArrowheads="1"/>
          </p:cNvPicPr>
          <p:nvPr/>
        </p:nvPicPr>
        <p:blipFill>
          <a:blip r:embed="rId5" cstate="email"/>
          <a:srcRect/>
          <a:stretch>
            <a:fillRect/>
          </a:stretch>
        </p:blipFill>
        <p:spPr bwMode="auto">
          <a:xfrm>
            <a:off x="6786578" y="1121942"/>
            <a:ext cx="2143140" cy="1664116"/>
          </a:xfrm>
          <a:prstGeom prst="rect">
            <a:avLst/>
          </a:prstGeom>
          <a:noFill/>
          <a:ln w="9525">
            <a:solidFill>
              <a:srgbClr val="96D5D2"/>
            </a:solidFill>
            <a:miter lim="800000"/>
            <a:headEnd/>
            <a:tailEnd/>
          </a:ln>
        </p:spPr>
      </p:pic>
      <p:pic>
        <p:nvPicPr>
          <p:cNvPr id="8" name="Picture 17" descr="1057798"/>
          <p:cNvPicPr>
            <a:picLocks noChangeAspect="1" noChangeArrowheads="1"/>
          </p:cNvPicPr>
          <p:nvPr/>
        </p:nvPicPr>
        <p:blipFill>
          <a:blip r:embed="rId6" cstate="email"/>
          <a:srcRect/>
          <a:stretch>
            <a:fillRect/>
          </a:stretch>
        </p:blipFill>
        <p:spPr bwMode="auto">
          <a:xfrm>
            <a:off x="3428992" y="3000372"/>
            <a:ext cx="1857388" cy="2758085"/>
          </a:xfrm>
          <a:prstGeom prst="rect">
            <a:avLst/>
          </a:prstGeom>
          <a:noFill/>
          <a:ln w="9525">
            <a:solidFill>
              <a:srgbClr val="96D5D2"/>
            </a:solidFill>
            <a:miter lim="800000"/>
            <a:headEnd/>
            <a:tailEnd/>
          </a:ln>
        </p:spPr>
      </p:pic>
      <p:pic>
        <p:nvPicPr>
          <p:cNvPr id="10" name="Picture 14" descr="HPIM0965"/>
          <p:cNvPicPr>
            <a:picLocks noChangeAspect="1" noChangeArrowheads="1"/>
          </p:cNvPicPr>
          <p:nvPr/>
        </p:nvPicPr>
        <p:blipFill>
          <a:blip r:embed="rId7" cstate="email"/>
          <a:srcRect/>
          <a:stretch>
            <a:fillRect/>
          </a:stretch>
        </p:blipFill>
        <p:spPr bwMode="auto">
          <a:xfrm>
            <a:off x="5429256" y="3000372"/>
            <a:ext cx="3071834" cy="2170942"/>
          </a:xfrm>
          <a:prstGeom prst="rect">
            <a:avLst/>
          </a:prstGeom>
          <a:noFill/>
          <a:ln w="9525">
            <a:solidFill>
              <a:srgbClr val="96D5D2"/>
            </a:solidFill>
            <a:miter lim="800000"/>
            <a:headEnd/>
            <a:tailEnd/>
          </a:ln>
        </p:spPr>
      </p:pic>
      <p:pic>
        <p:nvPicPr>
          <p:cNvPr id="11" name="Picture 10" descr="inspector in car.jpg"/>
          <p:cNvPicPr>
            <a:picLocks noChangeAspect="1"/>
          </p:cNvPicPr>
          <p:nvPr/>
        </p:nvPicPr>
        <p:blipFill>
          <a:blip r:embed="rId8" cstate="email"/>
          <a:stretch>
            <a:fillRect/>
          </a:stretch>
        </p:blipFill>
        <p:spPr>
          <a:xfrm>
            <a:off x="3428993" y="642918"/>
            <a:ext cx="3214710" cy="2143554"/>
          </a:xfrm>
          <a:prstGeom prst="rect">
            <a:avLst/>
          </a:prstGeom>
          <a:ln>
            <a:solidFill>
              <a:srgbClr val="96D5D2"/>
            </a:solidFill>
          </a:ln>
        </p:spPr>
      </p:pic>
    </p:spTree>
  </p:cSld>
  <p:clrMapOvr>
    <a:masterClrMapping/>
  </p:clrMapOvr>
  <p:transition spd="med"/>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5" name="Title 1"/>
          <p:cNvSpPr>
            <a:spLocks noGrp="1"/>
          </p:cNvSpPr>
          <p:nvPr>
            <p:ph type="title" idx="4294967295"/>
          </p:nvPr>
        </p:nvSpPr>
        <p:spPr>
          <a:xfrm>
            <a:off x="285720" y="285728"/>
            <a:ext cx="8001056" cy="571504"/>
          </a:xfrm>
        </p:spPr>
        <p:txBody>
          <a:bodyPr/>
          <a:lstStyle/>
          <a:p>
            <a:pPr marL="342900" indent="-342900">
              <a:lnSpc>
                <a:spcPct val="140000"/>
              </a:lnSpc>
              <a:spcBef>
                <a:spcPct val="20000"/>
              </a:spcBef>
            </a:pPr>
            <a:r>
              <a:rPr lang="en-GB" altLang="zh-CN" sz="1600" dirty="0" smtClean="0">
                <a:solidFill>
                  <a:srgbClr val="96D5D2"/>
                </a:solidFill>
                <a:ea typeface="SimHei" pitchFamily="2" charset="-122"/>
                <a:cs typeface="+mn-cs"/>
              </a:rPr>
              <a:t>RSPCA INTRODUCTION</a:t>
            </a:r>
            <a:r>
              <a:rPr lang="en-GB" sz="1600" dirty="0" smtClean="0">
                <a:solidFill>
                  <a:srgbClr val="96D5D2"/>
                </a:solidFill>
                <a:ea typeface="SimHei" pitchFamily="2" charset="-122"/>
                <a:cs typeface="+mn-cs"/>
              </a:rPr>
              <a:t/>
            </a:r>
            <a:br>
              <a:rPr lang="en-GB" sz="1600" dirty="0" smtClean="0">
                <a:solidFill>
                  <a:srgbClr val="96D5D2"/>
                </a:solidFill>
                <a:ea typeface="SimHei" pitchFamily="2" charset="-122"/>
                <a:cs typeface="+mn-cs"/>
              </a:rPr>
            </a:br>
            <a:endParaRPr lang="en-GB" sz="1600" dirty="0">
              <a:solidFill>
                <a:srgbClr val="96D5D2"/>
              </a:solidFill>
              <a:ea typeface="SimHei" pitchFamily="2" charset="-122"/>
            </a:endParaRPr>
          </a:p>
        </p:txBody>
      </p:sp>
      <p:pic>
        <p:nvPicPr>
          <p:cNvPr id="13" name="Picture 12" descr="inspector ponies.jpg"/>
          <p:cNvPicPr>
            <a:picLocks noChangeAspect="1"/>
          </p:cNvPicPr>
          <p:nvPr/>
        </p:nvPicPr>
        <p:blipFill>
          <a:blip r:embed="rId3" cstate="email"/>
          <a:stretch>
            <a:fillRect/>
          </a:stretch>
        </p:blipFill>
        <p:spPr>
          <a:xfrm>
            <a:off x="2571736" y="428604"/>
            <a:ext cx="3816166" cy="2286016"/>
          </a:xfrm>
          <a:prstGeom prst="rect">
            <a:avLst/>
          </a:prstGeom>
          <a:ln>
            <a:solidFill>
              <a:srgbClr val="96D5D2"/>
            </a:solidFill>
          </a:ln>
        </p:spPr>
      </p:pic>
      <p:pic>
        <p:nvPicPr>
          <p:cNvPr id="14" name="Picture 13" descr="inspector seabird.jpg"/>
          <p:cNvPicPr>
            <a:picLocks noChangeAspect="1"/>
          </p:cNvPicPr>
          <p:nvPr/>
        </p:nvPicPr>
        <p:blipFill>
          <a:blip r:embed="rId4" cstate="email"/>
          <a:stretch>
            <a:fillRect/>
          </a:stretch>
        </p:blipFill>
        <p:spPr>
          <a:xfrm>
            <a:off x="6572264" y="1857364"/>
            <a:ext cx="2207471" cy="2578868"/>
          </a:xfrm>
          <a:prstGeom prst="rect">
            <a:avLst/>
          </a:prstGeom>
          <a:ln>
            <a:solidFill>
              <a:srgbClr val="96D5D2"/>
            </a:solidFill>
          </a:ln>
        </p:spPr>
      </p:pic>
      <p:pic>
        <p:nvPicPr>
          <p:cNvPr id="17" name="Picture 6" descr="1059767"/>
          <p:cNvPicPr>
            <a:picLocks noChangeAspect="1" noChangeArrowheads="1"/>
          </p:cNvPicPr>
          <p:nvPr/>
        </p:nvPicPr>
        <p:blipFill>
          <a:blip r:embed="rId5" cstate="email"/>
          <a:srcRect/>
          <a:stretch>
            <a:fillRect/>
          </a:stretch>
        </p:blipFill>
        <p:spPr bwMode="auto">
          <a:xfrm>
            <a:off x="2571736" y="2857496"/>
            <a:ext cx="3857652" cy="2755466"/>
          </a:xfrm>
          <a:prstGeom prst="rect">
            <a:avLst/>
          </a:prstGeom>
          <a:noFill/>
          <a:ln w="9525">
            <a:solidFill>
              <a:srgbClr val="96D5D2"/>
            </a:solidFill>
            <a:miter lim="800000"/>
            <a:headEnd/>
            <a:tailEnd/>
          </a:ln>
        </p:spPr>
      </p:pic>
      <p:pic>
        <p:nvPicPr>
          <p:cNvPr id="18" name="Picture 17" descr="rope.png"/>
          <p:cNvPicPr>
            <a:picLocks noChangeAspect="1"/>
          </p:cNvPicPr>
          <p:nvPr/>
        </p:nvPicPr>
        <p:blipFill>
          <a:blip r:embed="rId6" cstate="email"/>
          <a:srcRect/>
          <a:stretch>
            <a:fillRect/>
          </a:stretch>
        </p:blipFill>
        <p:spPr>
          <a:xfrm>
            <a:off x="428596" y="1785926"/>
            <a:ext cx="1969991" cy="2738025"/>
          </a:xfrm>
          <a:prstGeom prst="rect">
            <a:avLst/>
          </a:prstGeom>
          <a:ln>
            <a:solidFill>
              <a:srgbClr val="96D5D2"/>
            </a:solidFill>
          </a:ln>
        </p:spPr>
      </p:pic>
    </p:spTree>
  </p:cSld>
  <p:clrMapOvr>
    <a:masterClrMapping/>
  </p:clrMapOvr>
  <p:transition spd="med"/>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029" name="Rectangle 5"/>
          <p:cNvSpPr>
            <a:spLocks noChangeArrowheads="1"/>
          </p:cNvSpPr>
          <p:nvPr/>
        </p:nvSpPr>
        <p:spPr bwMode="auto">
          <a:xfrm>
            <a:off x="285750" y="2697173"/>
            <a:ext cx="8001026" cy="2232025"/>
          </a:xfrm>
          <a:prstGeom prst="rect">
            <a:avLst/>
          </a:prstGeom>
          <a:noFill/>
          <a:ln w="9525">
            <a:noFill/>
            <a:miter lim="800000"/>
            <a:headEnd/>
            <a:tailEnd/>
          </a:ln>
        </p:spPr>
        <p:txBody>
          <a:bodyPr lIns="92075" tIns="46038" rIns="92075" bIns="46038"/>
          <a:lstStyle/>
          <a:p>
            <a:pPr marL="342900" indent="-342900" eaLnBrk="0" hangingPunct="0">
              <a:spcBef>
                <a:spcPct val="20000"/>
              </a:spcBef>
              <a:buClr>
                <a:srgbClr val="F2665E"/>
              </a:buClr>
              <a:buSzPct val="65000"/>
              <a:buFont typeface="Wingdings" pitchFamily="2" charset="2"/>
              <a:buChar char="u"/>
            </a:pPr>
            <a:r>
              <a:rPr lang="en-US" altLang="zh-CN" sz="2200" dirty="0" smtClean="0">
                <a:solidFill>
                  <a:schemeClr val="bg1"/>
                </a:solidFill>
                <a:latin typeface="Corbel" pitchFamily="34" charset="0"/>
                <a:ea typeface="SimHei" pitchFamily="2" charset="-122"/>
              </a:rPr>
              <a:t>30 </a:t>
            </a:r>
            <a:r>
              <a:rPr lang="en-US" altLang="zh-CN" sz="2200" dirty="0">
                <a:solidFill>
                  <a:schemeClr val="bg1"/>
                </a:solidFill>
                <a:latin typeface="Corbel" pitchFamily="34" charset="0"/>
                <a:ea typeface="SimHei" pitchFamily="2" charset="-122"/>
              </a:rPr>
              <a:t>scientific staff, 4 departments</a:t>
            </a:r>
          </a:p>
          <a:p>
            <a:pPr marL="342900" indent="-342900" eaLnBrk="0" hangingPunct="0">
              <a:spcBef>
                <a:spcPct val="20000"/>
              </a:spcBef>
              <a:buClr>
                <a:srgbClr val="F2665E"/>
              </a:buClr>
              <a:buSzPct val="65000"/>
              <a:buFont typeface="Wingdings" pitchFamily="2" charset="2"/>
              <a:buChar char="u"/>
            </a:pPr>
            <a:endParaRPr lang="en-US" altLang="zh-CN" sz="2200" dirty="0">
              <a:solidFill>
                <a:srgbClr val="E8FF35"/>
              </a:solidFill>
              <a:latin typeface="Corbel" pitchFamily="34" charset="0"/>
              <a:ea typeface="SimHei" pitchFamily="2" charset="-122"/>
            </a:endParaRPr>
          </a:p>
          <a:p>
            <a:pPr marL="342900" indent="-342900" eaLnBrk="0" hangingPunct="0">
              <a:spcBef>
                <a:spcPct val="20000"/>
              </a:spcBef>
              <a:buClr>
                <a:srgbClr val="F2665E"/>
              </a:buClr>
              <a:buSzPct val="65000"/>
              <a:buFont typeface="Wingdings" pitchFamily="2" charset="2"/>
              <a:buChar char="u"/>
            </a:pPr>
            <a:r>
              <a:rPr lang="en-US" altLang="zh-CN" sz="2200" dirty="0" smtClean="0">
                <a:solidFill>
                  <a:schemeClr val="bg1"/>
                </a:solidFill>
                <a:latin typeface="Corbel" pitchFamily="34" charset="0"/>
                <a:ea typeface="SimHei" pitchFamily="2" charset="-122"/>
              </a:rPr>
              <a:t>Farm </a:t>
            </a:r>
            <a:r>
              <a:rPr lang="en-US" altLang="zh-CN" sz="2200" dirty="0">
                <a:solidFill>
                  <a:schemeClr val="bg1"/>
                </a:solidFill>
                <a:latin typeface="Corbel" pitchFamily="34" charset="0"/>
                <a:ea typeface="SimHei" pitchFamily="2" charset="-122"/>
              </a:rPr>
              <a:t>animal welfare standards, reports, care guidance</a:t>
            </a:r>
            <a:endParaRPr lang="en-US" altLang="zh-CN" sz="2200" u="sng" dirty="0">
              <a:solidFill>
                <a:schemeClr val="bg1"/>
              </a:solidFill>
              <a:latin typeface="Corbel" pitchFamily="34" charset="0"/>
              <a:ea typeface="SimHei" pitchFamily="2" charset="-122"/>
            </a:endParaRPr>
          </a:p>
          <a:p>
            <a:pPr marL="342900" indent="-342900" eaLnBrk="0" hangingPunct="0">
              <a:spcBef>
                <a:spcPct val="20000"/>
              </a:spcBef>
              <a:buClr>
                <a:srgbClr val="F2665E"/>
              </a:buClr>
              <a:buSzPct val="65000"/>
            </a:pPr>
            <a:r>
              <a:rPr lang="en-US" altLang="zh-CN" sz="2200" dirty="0">
                <a:solidFill>
                  <a:schemeClr val="bg1"/>
                </a:solidFill>
                <a:latin typeface="Corbel" pitchFamily="34" charset="0"/>
                <a:ea typeface="SimHei" pitchFamily="2" charset="-122"/>
              </a:rPr>
              <a:t>	</a:t>
            </a:r>
            <a:r>
              <a:rPr lang="en-US" altLang="zh-CN" sz="1800" dirty="0">
                <a:solidFill>
                  <a:schemeClr val="bg1"/>
                </a:solidFill>
                <a:latin typeface="Corbel" pitchFamily="34" charset="0"/>
                <a:ea typeface="SimHei" pitchFamily="2" charset="-122"/>
              </a:rPr>
              <a:t>http://www.rspca.org.uk/sciencegroup/farmanimals/standards</a:t>
            </a:r>
          </a:p>
          <a:p>
            <a:pPr marL="342900" indent="-342900" eaLnBrk="0" hangingPunct="0">
              <a:spcBef>
                <a:spcPct val="20000"/>
              </a:spcBef>
              <a:buClr>
                <a:srgbClr val="F2665E"/>
              </a:buClr>
              <a:buSzPct val="65000"/>
            </a:pPr>
            <a:endParaRPr lang="en-US" altLang="zh-CN" sz="2200" dirty="0">
              <a:solidFill>
                <a:srgbClr val="E8FF35"/>
              </a:solidFill>
              <a:latin typeface="Corbel" pitchFamily="34" charset="0"/>
              <a:ea typeface="SimHei" pitchFamily="2" charset="-122"/>
            </a:endParaRPr>
          </a:p>
          <a:p>
            <a:pPr marL="342900" indent="-342900" eaLnBrk="0" hangingPunct="0">
              <a:spcBef>
                <a:spcPct val="20000"/>
              </a:spcBef>
              <a:buClr>
                <a:srgbClr val="F2665E"/>
              </a:buClr>
              <a:buSzPct val="65000"/>
              <a:buFont typeface="Wingdings" pitchFamily="2" charset="2"/>
              <a:buChar char="u"/>
            </a:pPr>
            <a:r>
              <a:rPr lang="en-US" altLang="zh-CN" sz="2200" dirty="0" smtClean="0">
                <a:solidFill>
                  <a:schemeClr val="bg1"/>
                </a:solidFill>
                <a:latin typeface="Corbel" pitchFamily="34" charset="0"/>
                <a:ea typeface="SimHei" pitchFamily="2" charset="-122"/>
              </a:rPr>
              <a:t>Advise </a:t>
            </a:r>
            <a:r>
              <a:rPr lang="en-US" altLang="zh-CN" sz="2200" dirty="0">
                <a:solidFill>
                  <a:schemeClr val="bg1"/>
                </a:solidFill>
                <a:latin typeface="Corbel" pitchFamily="34" charset="0"/>
                <a:ea typeface="SimHei" pitchFamily="2" charset="-122"/>
              </a:rPr>
              <a:t>UK government, EU bodies</a:t>
            </a:r>
          </a:p>
          <a:p>
            <a:pPr marL="342900" indent="-342900" eaLnBrk="0" hangingPunct="0">
              <a:spcBef>
                <a:spcPct val="20000"/>
              </a:spcBef>
              <a:buClr>
                <a:srgbClr val="F2665E"/>
              </a:buClr>
              <a:buSzPct val="65000"/>
            </a:pPr>
            <a:endParaRPr lang="en-US" altLang="zh-CN" sz="2200" dirty="0">
              <a:solidFill>
                <a:schemeClr val="bg1"/>
              </a:solidFill>
              <a:latin typeface="Corbel" pitchFamily="34" charset="0"/>
              <a:ea typeface="SimHei" pitchFamily="2" charset="-122"/>
            </a:endParaRPr>
          </a:p>
          <a:p>
            <a:pPr marL="342900" indent="-342900" eaLnBrk="0" hangingPunct="0">
              <a:spcBef>
                <a:spcPct val="20000"/>
              </a:spcBef>
              <a:buClr>
                <a:srgbClr val="F2665E"/>
              </a:buClr>
              <a:buSzPct val="65000"/>
            </a:pPr>
            <a:endParaRPr lang="en-US" altLang="zh-CN" sz="2200" dirty="0">
              <a:solidFill>
                <a:srgbClr val="00007E"/>
              </a:solidFill>
              <a:latin typeface="Corbel" pitchFamily="34" charset="0"/>
              <a:ea typeface="SimHei" pitchFamily="2" charset="-122"/>
            </a:endParaRPr>
          </a:p>
          <a:p>
            <a:pPr marL="342900" indent="-342900" eaLnBrk="0" hangingPunct="0">
              <a:spcBef>
                <a:spcPct val="20000"/>
              </a:spcBef>
              <a:buClr>
                <a:srgbClr val="F2665E"/>
              </a:buClr>
              <a:buSzPct val="65000"/>
              <a:buFont typeface="Wingdings" pitchFamily="2" charset="2"/>
              <a:buChar char="u"/>
            </a:pPr>
            <a:endParaRPr lang="en-US" altLang="zh-CN" sz="2200" dirty="0">
              <a:solidFill>
                <a:srgbClr val="00007E"/>
              </a:solidFill>
              <a:latin typeface="Corbel" pitchFamily="34" charset="0"/>
              <a:ea typeface="SimHei" pitchFamily="2" charset="-122"/>
            </a:endParaRPr>
          </a:p>
        </p:txBody>
      </p:sp>
      <p:pic>
        <p:nvPicPr>
          <p:cNvPr id="1030" name="Picture 3"/>
          <p:cNvPicPr>
            <a:picLocks noChangeAspect="1" noChangeArrowheads="1"/>
          </p:cNvPicPr>
          <p:nvPr/>
        </p:nvPicPr>
        <p:blipFill>
          <a:blip r:embed="rId4" cstate="email"/>
          <a:srcRect/>
          <a:stretch>
            <a:fillRect/>
          </a:stretch>
        </p:blipFill>
        <p:spPr bwMode="auto">
          <a:xfrm>
            <a:off x="4000500" y="928670"/>
            <a:ext cx="1455738" cy="1135063"/>
          </a:xfrm>
          <a:prstGeom prst="rect">
            <a:avLst/>
          </a:prstGeom>
          <a:noFill/>
          <a:ln w="9525">
            <a:solidFill>
              <a:srgbClr val="96D5D2"/>
            </a:solidFill>
            <a:miter lim="800000"/>
            <a:headEnd/>
            <a:tailEnd/>
          </a:ln>
        </p:spPr>
      </p:pic>
      <p:pic>
        <p:nvPicPr>
          <p:cNvPr id="1031" name="Picture 4"/>
          <p:cNvPicPr>
            <a:picLocks noChangeAspect="1" noChangeArrowheads="1"/>
          </p:cNvPicPr>
          <p:nvPr/>
        </p:nvPicPr>
        <p:blipFill>
          <a:blip r:embed="rId5" cstate="email"/>
          <a:srcRect b="3203"/>
          <a:stretch>
            <a:fillRect/>
          </a:stretch>
        </p:blipFill>
        <p:spPr bwMode="auto">
          <a:xfrm>
            <a:off x="5557838" y="928670"/>
            <a:ext cx="1641475" cy="1130300"/>
          </a:xfrm>
          <a:prstGeom prst="rect">
            <a:avLst/>
          </a:prstGeom>
          <a:noFill/>
          <a:ln w="9525">
            <a:solidFill>
              <a:srgbClr val="96D5D2"/>
            </a:solidFill>
            <a:miter lim="800000"/>
            <a:headEnd/>
            <a:tailEnd/>
          </a:ln>
        </p:spPr>
      </p:pic>
      <p:pic>
        <p:nvPicPr>
          <p:cNvPr id="1032" name="Picture 5" descr="P5230078"/>
          <p:cNvPicPr>
            <a:picLocks noChangeAspect="1" noChangeArrowheads="1"/>
          </p:cNvPicPr>
          <p:nvPr/>
        </p:nvPicPr>
        <p:blipFill>
          <a:blip r:embed="rId6" cstate="email"/>
          <a:srcRect b="1588"/>
          <a:stretch>
            <a:fillRect/>
          </a:stretch>
        </p:blipFill>
        <p:spPr bwMode="auto">
          <a:xfrm>
            <a:off x="7286625" y="928670"/>
            <a:ext cx="1514475" cy="1122363"/>
          </a:xfrm>
          <a:prstGeom prst="rect">
            <a:avLst/>
          </a:prstGeom>
          <a:noFill/>
          <a:ln w="9525">
            <a:solidFill>
              <a:srgbClr val="96D5D2"/>
            </a:solidFill>
            <a:miter lim="800000"/>
            <a:headEnd/>
            <a:tailEnd/>
          </a:ln>
        </p:spPr>
      </p:pic>
      <p:pic>
        <p:nvPicPr>
          <p:cNvPr id="1033" name="Picture 6" descr="1059501"/>
          <p:cNvPicPr>
            <a:picLocks noChangeAspect="1" noChangeArrowheads="1"/>
          </p:cNvPicPr>
          <p:nvPr/>
        </p:nvPicPr>
        <p:blipFill>
          <a:blip r:embed="rId7" cstate="email"/>
          <a:srcRect b="1616"/>
          <a:stretch>
            <a:fillRect/>
          </a:stretch>
        </p:blipFill>
        <p:spPr bwMode="auto">
          <a:xfrm>
            <a:off x="2336800" y="928670"/>
            <a:ext cx="1577975" cy="1143000"/>
          </a:xfrm>
          <a:prstGeom prst="rect">
            <a:avLst/>
          </a:prstGeom>
          <a:noFill/>
          <a:ln w="9525">
            <a:solidFill>
              <a:srgbClr val="96D5D2"/>
            </a:solidFill>
            <a:miter lim="800000"/>
            <a:headEnd/>
            <a:tailEnd/>
          </a:ln>
        </p:spPr>
      </p:pic>
      <p:graphicFrame>
        <p:nvGraphicFramePr>
          <p:cNvPr id="1026" name="Object 2"/>
          <p:cNvGraphicFramePr>
            <a:graphicFrameLocks noChangeAspect="1"/>
          </p:cNvGraphicFramePr>
          <p:nvPr/>
        </p:nvGraphicFramePr>
        <p:xfrm>
          <a:off x="342900" y="928670"/>
          <a:ext cx="1873250" cy="1131888"/>
        </p:xfrm>
        <a:graphic>
          <a:graphicData uri="http://schemas.openxmlformats.org/presentationml/2006/ole">
            <p:oleObj spid="_x0000_s6146" name="Photo Editor Photo" r:id="rId8" imgW="1966130" imgH="1150476" progId="">
              <p:embed/>
            </p:oleObj>
          </a:graphicData>
        </a:graphic>
      </p:graphicFrame>
      <p:pic>
        <p:nvPicPr>
          <p:cNvPr id="1034" name="Picture 10" descr="RSPCA welfare standards for lag hens &amp; pullets_May 2011(WEB) 1.jpg"/>
          <p:cNvPicPr>
            <a:picLocks noChangeAspect="1"/>
          </p:cNvPicPr>
          <p:nvPr/>
        </p:nvPicPr>
        <p:blipFill>
          <a:blip r:embed="rId9" cstate="email"/>
          <a:srcRect/>
          <a:stretch>
            <a:fillRect/>
          </a:stretch>
        </p:blipFill>
        <p:spPr bwMode="auto">
          <a:xfrm>
            <a:off x="7166204" y="2214537"/>
            <a:ext cx="1620638" cy="2286016"/>
          </a:xfrm>
          <a:prstGeom prst="rect">
            <a:avLst/>
          </a:prstGeom>
          <a:noFill/>
          <a:ln w="9525">
            <a:solidFill>
              <a:srgbClr val="96D5D2"/>
            </a:solidFill>
            <a:miter lim="800000"/>
            <a:headEnd/>
            <a:tailEnd/>
          </a:ln>
        </p:spPr>
      </p:pic>
      <p:sp>
        <p:nvSpPr>
          <p:cNvPr id="11" name="Title 1"/>
          <p:cNvSpPr txBox="1">
            <a:spLocks/>
          </p:cNvSpPr>
          <p:nvPr/>
        </p:nvSpPr>
        <p:spPr bwMode="auto">
          <a:xfrm>
            <a:off x="285720" y="285728"/>
            <a:ext cx="8001056" cy="57150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40000"/>
              </a:lnSpc>
              <a:spcBef>
                <a:spcPct val="20000"/>
              </a:spcBef>
              <a:spcAft>
                <a:spcPct val="0"/>
              </a:spcAft>
              <a:buClrTx/>
              <a:buSzTx/>
              <a:buFontTx/>
              <a:buNone/>
              <a:tabLst/>
              <a:defRPr/>
            </a:pPr>
            <a:r>
              <a:rPr kumimoji="0" lang="en-GB" altLang="zh-CN" sz="1600" b="0" i="0" u="none" strike="noStrike" kern="0" cap="none" spc="0" normalizeH="0" baseline="0" noProof="0" smtClean="0">
                <a:ln>
                  <a:noFill/>
                </a:ln>
                <a:solidFill>
                  <a:srgbClr val="96D5D2"/>
                </a:solidFill>
                <a:effectLst/>
                <a:uLnTx/>
                <a:uFillTx/>
                <a:latin typeface="Corbel" pitchFamily="34" charset="0"/>
                <a:ea typeface="SimHei" pitchFamily="2" charset="-122"/>
                <a:cs typeface="+mn-cs"/>
              </a:rPr>
              <a:t>RSPCA INTRODUCTION</a:t>
            </a:r>
            <a:r>
              <a:rPr kumimoji="0" lang="en-GB" sz="1600" b="0" i="0" u="none" strike="noStrike" kern="0" cap="none" spc="0" normalizeH="0" baseline="0" noProof="0" smtClean="0">
                <a:ln>
                  <a:noFill/>
                </a:ln>
                <a:solidFill>
                  <a:srgbClr val="96D5D2"/>
                </a:solidFill>
                <a:effectLst/>
                <a:uLnTx/>
                <a:uFillTx/>
                <a:latin typeface="Corbel" pitchFamily="34" charset="0"/>
                <a:ea typeface="SimHei" pitchFamily="2" charset="-122"/>
                <a:cs typeface="+mn-cs"/>
              </a:rPr>
              <a:t/>
            </a:r>
            <a:br>
              <a:rPr kumimoji="0" lang="en-GB" sz="1600" b="0" i="0" u="none" strike="noStrike" kern="0" cap="none" spc="0" normalizeH="0" baseline="0" noProof="0" smtClean="0">
                <a:ln>
                  <a:noFill/>
                </a:ln>
                <a:solidFill>
                  <a:srgbClr val="96D5D2"/>
                </a:solidFill>
                <a:effectLst/>
                <a:uLnTx/>
                <a:uFillTx/>
                <a:latin typeface="Corbel" pitchFamily="34" charset="0"/>
                <a:ea typeface="SimHei" pitchFamily="2" charset="-122"/>
                <a:cs typeface="+mn-cs"/>
              </a:rPr>
            </a:br>
            <a:endParaRPr kumimoji="0" lang="en-GB" sz="1600" b="0" i="0" u="none" strike="noStrike" kern="0" cap="none" spc="0" normalizeH="0" baseline="0" noProof="0" dirty="0">
              <a:ln>
                <a:noFill/>
              </a:ln>
              <a:solidFill>
                <a:srgbClr val="96D5D2"/>
              </a:solidFill>
              <a:effectLst/>
              <a:uLnTx/>
              <a:uFillTx/>
              <a:latin typeface="Corbel" pitchFamily="34" charset="0"/>
              <a:ea typeface="SimHei" pitchFamily="2" charset="-122"/>
              <a:cs typeface="+mj-cs"/>
            </a:endParaRPr>
          </a:p>
        </p:txBody>
      </p:sp>
      <p:graphicFrame>
        <p:nvGraphicFramePr>
          <p:cNvPr id="6147" name="Object 3"/>
          <p:cNvGraphicFramePr>
            <a:graphicFrameLocks noChangeAspect="1"/>
          </p:cNvGraphicFramePr>
          <p:nvPr/>
        </p:nvGraphicFramePr>
        <p:xfrm>
          <a:off x="7416828" y="4630737"/>
          <a:ext cx="1155700" cy="1155700"/>
        </p:xfrm>
        <a:graphic>
          <a:graphicData uri="http://schemas.openxmlformats.org/presentationml/2006/ole">
            <p:oleObj spid="_x0000_s6147" name="Photo Editor Photo" r:id="rId10" imgW="6076190" imgH="6076190" progId="">
              <p:embed/>
            </p:oleObj>
          </a:graphicData>
        </a:graphic>
      </p:graphicFrame>
    </p:spTree>
  </p:cSld>
  <p:clrMapOvr>
    <a:masterClrMapping/>
  </p:clrMapOvr>
  <p:transition spd="med"/>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2" name="Picture 25" descr="world map borders.png"/>
          <p:cNvPicPr>
            <a:picLocks noChangeAspect="1"/>
          </p:cNvPicPr>
          <p:nvPr/>
        </p:nvPicPr>
        <p:blipFill>
          <a:blip r:embed="rId3" cstate="email"/>
          <a:srcRect/>
          <a:stretch>
            <a:fillRect/>
          </a:stretch>
        </p:blipFill>
        <p:spPr bwMode="auto">
          <a:xfrm>
            <a:off x="407985" y="890873"/>
            <a:ext cx="6950097" cy="4752705"/>
          </a:xfrm>
          <a:prstGeom prst="rect">
            <a:avLst/>
          </a:prstGeom>
          <a:noFill/>
          <a:ln w="9525">
            <a:solidFill>
              <a:schemeClr val="accent1"/>
            </a:solidFill>
            <a:miter lim="800000"/>
            <a:headEnd/>
            <a:tailEnd/>
          </a:ln>
        </p:spPr>
      </p:pic>
      <p:sp>
        <p:nvSpPr>
          <p:cNvPr id="6" name="Diamond 5"/>
          <p:cNvSpPr/>
          <p:nvPr/>
        </p:nvSpPr>
        <p:spPr bwMode="auto">
          <a:xfrm>
            <a:off x="2193935" y="2051741"/>
            <a:ext cx="132020" cy="125016"/>
          </a:xfrm>
          <a:prstGeom prst="diamond">
            <a:avLst/>
          </a:prstGeom>
          <a:solidFill>
            <a:srgbClr val="009900"/>
          </a:solidFill>
          <a:ln w="9525" cap="flat" cmpd="sng" algn="ctr">
            <a:solidFill>
              <a:srgbClr val="009900"/>
            </a:solidFill>
            <a:prstDash val="solid"/>
            <a:round/>
            <a:headEnd type="none" w="med" len="med"/>
            <a:tailEnd type="none" w="med" len="med"/>
          </a:ln>
          <a:effectLst/>
        </p:spPr>
        <p:txBody>
          <a:bodyPr/>
          <a:lstStyle/>
          <a:p>
            <a:endParaRPr lang="en-GB" altLang="ko-KR" b="1">
              <a:effectLst>
                <a:outerShdw blurRad="38100" dist="38100" dir="2700000" algn="tl">
                  <a:srgbClr val="000000"/>
                </a:outerShdw>
              </a:effectLst>
              <a:latin typeface="Corbel" pitchFamily="34" charset="0"/>
              <a:ea typeface="Gulim" pitchFamily="34" charset="-127"/>
            </a:endParaRPr>
          </a:p>
        </p:txBody>
      </p:sp>
      <p:sp>
        <p:nvSpPr>
          <p:cNvPr id="7" name="Diamond 6"/>
          <p:cNvSpPr/>
          <p:nvPr/>
        </p:nvSpPr>
        <p:spPr bwMode="auto">
          <a:xfrm>
            <a:off x="2479687" y="4337757"/>
            <a:ext cx="132020" cy="125016"/>
          </a:xfrm>
          <a:prstGeom prst="diamond">
            <a:avLst/>
          </a:prstGeom>
          <a:solidFill>
            <a:srgbClr val="C00000"/>
          </a:solidFill>
          <a:ln w="9525" cap="flat" cmpd="sng" algn="ctr">
            <a:noFill/>
            <a:prstDash val="solid"/>
            <a:round/>
            <a:headEnd type="none" w="med" len="med"/>
            <a:tailEnd type="none" w="med" len="med"/>
          </a:ln>
          <a:effectLst/>
        </p:spPr>
        <p:txBody>
          <a:bodyPr/>
          <a:lstStyle/>
          <a:p>
            <a:endParaRPr lang="en-GB" altLang="ko-KR" b="1">
              <a:effectLst>
                <a:outerShdw blurRad="38100" dist="38100" dir="2700000" algn="tl">
                  <a:srgbClr val="000000"/>
                </a:outerShdw>
              </a:effectLst>
              <a:latin typeface="Corbel" pitchFamily="34" charset="0"/>
              <a:ea typeface="Gulim" pitchFamily="34" charset="-127"/>
            </a:endParaRPr>
          </a:p>
        </p:txBody>
      </p:sp>
      <p:sp>
        <p:nvSpPr>
          <p:cNvPr id="9" name="Diamond 8"/>
          <p:cNvSpPr/>
          <p:nvPr/>
        </p:nvSpPr>
        <p:spPr bwMode="auto">
          <a:xfrm>
            <a:off x="2622563" y="2123179"/>
            <a:ext cx="132020" cy="125016"/>
          </a:xfrm>
          <a:prstGeom prst="diamond">
            <a:avLst/>
          </a:prstGeom>
          <a:solidFill>
            <a:srgbClr val="009900"/>
          </a:solidFill>
          <a:ln w="9525" cap="flat" cmpd="sng" algn="ctr">
            <a:solidFill>
              <a:srgbClr val="009900"/>
            </a:solidFill>
            <a:prstDash val="solid"/>
            <a:round/>
            <a:headEnd type="none" w="med" len="med"/>
            <a:tailEnd type="none" w="med" len="med"/>
          </a:ln>
          <a:effectLst/>
        </p:spPr>
        <p:txBody>
          <a:bodyPr/>
          <a:lstStyle/>
          <a:p>
            <a:endParaRPr lang="en-GB" altLang="ko-KR" b="1">
              <a:effectLst>
                <a:outerShdw blurRad="38100" dist="38100" dir="2700000" algn="tl">
                  <a:srgbClr val="000000"/>
                </a:outerShdw>
              </a:effectLst>
              <a:latin typeface="Corbel" pitchFamily="34" charset="0"/>
              <a:ea typeface="Gulim" pitchFamily="34" charset="-127"/>
            </a:endParaRPr>
          </a:p>
        </p:txBody>
      </p:sp>
      <p:sp>
        <p:nvSpPr>
          <p:cNvPr id="10" name="Diamond 9"/>
          <p:cNvSpPr/>
          <p:nvPr/>
        </p:nvSpPr>
        <p:spPr bwMode="auto">
          <a:xfrm>
            <a:off x="1193798" y="2110481"/>
            <a:ext cx="132020" cy="125016"/>
          </a:xfrm>
          <a:prstGeom prst="diamond">
            <a:avLst/>
          </a:prstGeom>
          <a:solidFill>
            <a:srgbClr val="009900"/>
          </a:solidFill>
          <a:ln w="9525" cap="flat" cmpd="sng" algn="ctr">
            <a:solidFill>
              <a:srgbClr val="009900"/>
            </a:solidFill>
            <a:prstDash val="solid"/>
            <a:round/>
            <a:headEnd type="none" w="med" len="med"/>
            <a:tailEnd type="none" w="med" len="med"/>
          </a:ln>
          <a:effectLst/>
        </p:spPr>
        <p:txBody>
          <a:bodyPr/>
          <a:lstStyle/>
          <a:p>
            <a:endParaRPr lang="en-GB" altLang="ko-KR" b="1">
              <a:effectLst>
                <a:outerShdw blurRad="38100" dist="38100" dir="2700000" algn="tl">
                  <a:srgbClr val="000000"/>
                </a:outerShdw>
              </a:effectLst>
              <a:latin typeface="Corbel" pitchFamily="34" charset="0"/>
              <a:ea typeface="Gulim" pitchFamily="34" charset="-127"/>
            </a:endParaRPr>
          </a:p>
        </p:txBody>
      </p:sp>
      <p:sp>
        <p:nvSpPr>
          <p:cNvPr id="11" name="Diamond 10"/>
          <p:cNvSpPr/>
          <p:nvPr/>
        </p:nvSpPr>
        <p:spPr bwMode="auto">
          <a:xfrm>
            <a:off x="1408110" y="2110481"/>
            <a:ext cx="132020" cy="125016"/>
          </a:xfrm>
          <a:prstGeom prst="diamond">
            <a:avLst/>
          </a:prstGeom>
          <a:solidFill>
            <a:srgbClr val="009900"/>
          </a:solidFill>
          <a:ln w="9525" cap="flat" cmpd="sng" algn="ctr">
            <a:solidFill>
              <a:srgbClr val="009900"/>
            </a:solidFill>
            <a:prstDash val="solid"/>
            <a:round/>
            <a:headEnd type="none" w="med" len="med"/>
            <a:tailEnd type="none" w="med" len="med"/>
          </a:ln>
          <a:effectLst/>
        </p:spPr>
        <p:txBody>
          <a:bodyPr/>
          <a:lstStyle/>
          <a:p>
            <a:endParaRPr lang="en-GB" altLang="ko-KR" b="1">
              <a:effectLst>
                <a:outerShdw blurRad="38100" dist="38100" dir="2700000" algn="tl">
                  <a:srgbClr val="000000"/>
                </a:outerShdw>
              </a:effectLst>
              <a:latin typeface="Corbel" pitchFamily="34" charset="0"/>
              <a:ea typeface="Gulim" pitchFamily="34" charset="-127"/>
            </a:endParaRPr>
          </a:p>
        </p:txBody>
      </p:sp>
      <p:sp>
        <p:nvSpPr>
          <p:cNvPr id="13" name="Diamond 12"/>
          <p:cNvSpPr/>
          <p:nvPr/>
        </p:nvSpPr>
        <p:spPr bwMode="auto">
          <a:xfrm>
            <a:off x="2122497" y="1962443"/>
            <a:ext cx="132020" cy="125016"/>
          </a:xfrm>
          <a:prstGeom prst="diamond">
            <a:avLst/>
          </a:prstGeom>
          <a:solidFill>
            <a:srgbClr val="009900"/>
          </a:solidFill>
          <a:ln w="9525" cap="flat" cmpd="sng" algn="ctr">
            <a:solidFill>
              <a:srgbClr val="009900"/>
            </a:solidFill>
            <a:prstDash val="solid"/>
            <a:round/>
            <a:headEnd type="none" w="med" len="med"/>
            <a:tailEnd type="none" w="med" len="med"/>
          </a:ln>
          <a:effectLst/>
        </p:spPr>
        <p:txBody>
          <a:bodyPr/>
          <a:lstStyle/>
          <a:p>
            <a:endParaRPr lang="en-GB" altLang="ko-KR" b="1">
              <a:effectLst>
                <a:outerShdw blurRad="38100" dist="38100" dir="2700000" algn="tl">
                  <a:srgbClr val="000000"/>
                </a:outerShdw>
              </a:effectLst>
              <a:latin typeface="Corbel" pitchFamily="34" charset="0"/>
              <a:ea typeface="Gulim" pitchFamily="34" charset="-127"/>
            </a:endParaRPr>
          </a:p>
        </p:txBody>
      </p:sp>
      <p:sp>
        <p:nvSpPr>
          <p:cNvPr id="14" name="Diamond 13"/>
          <p:cNvSpPr/>
          <p:nvPr/>
        </p:nvSpPr>
        <p:spPr bwMode="auto">
          <a:xfrm>
            <a:off x="2204791" y="1891005"/>
            <a:ext cx="132020" cy="125016"/>
          </a:xfrm>
          <a:prstGeom prst="diamond">
            <a:avLst/>
          </a:prstGeom>
          <a:solidFill>
            <a:srgbClr val="009900"/>
          </a:solidFill>
          <a:ln w="9525" cap="flat" cmpd="sng" algn="ctr">
            <a:solidFill>
              <a:srgbClr val="009900"/>
            </a:solidFill>
            <a:prstDash val="solid"/>
            <a:round/>
            <a:headEnd type="none" w="med" len="med"/>
            <a:tailEnd type="none" w="med" len="med"/>
          </a:ln>
          <a:effectLst/>
        </p:spPr>
        <p:txBody>
          <a:bodyPr/>
          <a:lstStyle/>
          <a:p>
            <a:endParaRPr lang="en-GB" altLang="ko-KR" b="1">
              <a:effectLst>
                <a:outerShdw blurRad="38100" dist="38100" dir="2700000" algn="tl">
                  <a:srgbClr val="000000"/>
                </a:outerShdw>
              </a:effectLst>
              <a:latin typeface="Corbel" pitchFamily="34" charset="0"/>
              <a:ea typeface="Gulim" pitchFamily="34" charset="-127"/>
            </a:endParaRPr>
          </a:p>
        </p:txBody>
      </p:sp>
      <p:sp>
        <p:nvSpPr>
          <p:cNvPr id="15" name="Diamond 14"/>
          <p:cNvSpPr/>
          <p:nvPr/>
        </p:nvSpPr>
        <p:spPr bwMode="auto">
          <a:xfrm>
            <a:off x="2765439" y="4357694"/>
            <a:ext cx="132020" cy="125016"/>
          </a:xfrm>
          <a:prstGeom prst="diamond">
            <a:avLst/>
          </a:prstGeom>
          <a:solidFill>
            <a:srgbClr val="C00000"/>
          </a:solidFill>
          <a:ln w="9525" cap="flat" cmpd="sng" algn="ctr">
            <a:noFill/>
            <a:prstDash val="solid"/>
            <a:round/>
            <a:headEnd type="none" w="med" len="med"/>
            <a:tailEnd type="none" w="med" len="med"/>
          </a:ln>
          <a:effectLst/>
        </p:spPr>
        <p:txBody>
          <a:bodyPr/>
          <a:lstStyle/>
          <a:p>
            <a:endParaRPr lang="en-GB" altLang="ko-KR" b="1">
              <a:effectLst>
                <a:outerShdw blurRad="38100" dist="38100" dir="2700000" algn="tl">
                  <a:srgbClr val="000000"/>
                </a:outerShdw>
              </a:effectLst>
              <a:latin typeface="Corbel" pitchFamily="34" charset="0"/>
              <a:ea typeface="Gulim" pitchFamily="34" charset="-127"/>
            </a:endParaRPr>
          </a:p>
        </p:txBody>
      </p:sp>
      <p:sp>
        <p:nvSpPr>
          <p:cNvPr id="16" name="Diamond 15"/>
          <p:cNvSpPr/>
          <p:nvPr/>
        </p:nvSpPr>
        <p:spPr bwMode="auto">
          <a:xfrm>
            <a:off x="5490939" y="2194617"/>
            <a:ext cx="132020" cy="125016"/>
          </a:xfrm>
          <a:prstGeom prst="diamond">
            <a:avLst/>
          </a:prstGeom>
          <a:solidFill>
            <a:srgbClr val="FF6600"/>
          </a:solidFill>
          <a:ln w="9525" cap="flat" cmpd="sng" algn="ctr">
            <a:noFill/>
            <a:prstDash val="solid"/>
            <a:round/>
            <a:headEnd type="none" w="med" len="med"/>
            <a:tailEnd type="none" w="med" len="med"/>
          </a:ln>
          <a:effectLst/>
        </p:spPr>
        <p:txBody>
          <a:bodyPr/>
          <a:lstStyle/>
          <a:p>
            <a:endParaRPr lang="en-GB" altLang="ko-KR" b="1">
              <a:effectLst>
                <a:outerShdw blurRad="38100" dist="38100" dir="2700000" algn="tl">
                  <a:srgbClr val="000000"/>
                </a:outerShdw>
              </a:effectLst>
              <a:latin typeface="Corbel" pitchFamily="34" charset="0"/>
              <a:ea typeface="Gulim" pitchFamily="34" charset="-127"/>
            </a:endParaRPr>
          </a:p>
        </p:txBody>
      </p:sp>
      <p:sp>
        <p:nvSpPr>
          <p:cNvPr id="17" name="Diamond 16"/>
          <p:cNvSpPr/>
          <p:nvPr/>
        </p:nvSpPr>
        <p:spPr bwMode="auto">
          <a:xfrm>
            <a:off x="6051581" y="2253369"/>
            <a:ext cx="132020" cy="125016"/>
          </a:xfrm>
          <a:prstGeom prst="diamond">
            <a:avLst/>
          </a:prstGeom>
          <a:solidFill>
            <a:srgbClr val="FF6600"/>
          </a:solidFill>
          <a:ln w="9525" cap="flat" cmpd="sng" algn="ctr">
            <a:noFill/>
            <a:prstDash val="solid"/>
            <a:round/>
            <a:headEnd type="none" w="med" len="med"/>
            <a:tailEnd type="none" w="med" len="med"/>
          </a:ln>
          <a:effectLst/>
        </p:spPr>
        <p:txBody>
          <a:bodyPr/>
          <a:lstStyle/>
          <a:p>
            <a:endParaRPr lang="en-GB" altLang="ko-KR" b="1">
              <a:effectLst>
                <a:outerShdw blurRad="38100" dist="38100" dir="2700000" algn="tl">
                  <a:srgbClr val="000000"/>
                </a:outerShdw>
              </a:effectLst>
              <a:latin typeface="Corbel" pitchFamily="34" charset="0"/>
              <a:ea typeface="Gulim" pitchFamily="34" charset="-127"/>
            </a:endParaRPr>
          </a:p>
        </p:txBody>
      </p:sp>
      <p:sp>
        <p:nvSpPr>
          <p:cNvPr id="19" name="Diamond 18"/>
          <p:cNvSpPr/>
          <p:nvPr/>
        </p:nvSpPr>
        <p:spPr bwMode="auto">
          <a:xfrm>
            <a:off x="5348063" y="3571876"/>
            <a:ext cx="132020" cy="125016"/>
          </a:xfrm>
          <a:prstGeom prst="diamond">
            <a:avLst/>
          </a:prstGeom>
          <a:solidFill>
            <a:srgbClr val="FF6600"/>
          </a:solidFill>
          <a:ln w="9525" cap="flat" cmpd="sng" algn="ctr">
            <a:noFill/>
            <a:prstDash val="solid"/>
            <a:round/>
            <a:headEnd type="none" w="med" len="med"/>
            <a:tailEnd type="none" w="med" len="med"/>
          </a:ln>
          <a:effectLst/>
        </p:spPr>
        <p:txBody>
          <a:bodyPr/>
          <a:lstStyle/>
          <a:p>
            <a:endParaRPr lang="en-GB" altLang="ko-KR" b="1">
              <a:effectLst>
                <a:outerShdw blurRad="38100" dist="38100" dir="2700000" algn="tl">
                  <a:srgbClr val="000000"/>
                </a:outerShdw>
              </a:effectLst>
              <a:latin typeface="Corbel" pitchFamily="34" charset="0"/>
              <a:ea typeface="Gulim" pitchFamily="34" charset="-127"/>
            </a:endParaRPr>
          </a:p>
        </p:txBody>
      </p:sp>
      <p:sp>
        <p:nvSpPr>
          <p:cNvPr id="20" name="Diamond 19"/>
          <p:cNvSpPr/>
          <p:nvPr/>
        </p:nvSpPr>
        <p:spPr bwMode="auto">
          <a:xfrm>
            <a:off x="5694397" y="4071942"/>
            <a:ext cx="132020" cy="125016"/>
          </a:xfrm>
          <a:prstGeom prst="diamond">
            <a:avLst/>
          </a:prstGeom>
          <a:solidFill>
            <a:srgbClr val="FF6600"/>
          </a:solidFill>
          <a:ln w="9525" cap="flat" cmpd="sng" algn="ctr">
            <a:noFill/>
            <a:prstDash val="solid"/>
            <a:round/>
            <a:headEnd type="none" w="med" len="med"/>
            <a:tailEnd type="none" w="med" len="med"/>
          </a:ln>
          <a:effectLst/>
        </p:spPr>
        <p:txBody>
          <a:bodyPr/>
          <a:lstStyle/>
          <a:p>
            <a:endParaRPr lang="en-GB" altLang="ko-KR" b="1">
              <a:effectLst>
                <a:outerShdw blurRad="38100" dist="38100" dir="2700000" algn="tl">
                  <a:srgbClr val="000000"/>
                </a:outerShdw>
              </a:effectLst>
              <a:latin typeface="Corbel" pitchFamily="34" charset="0"/>
              <a:ea typeface="Gulim" pitchFamily="34" charset="-127"/>
            </a:endParaRPr>
          </a:p>
        </p:txBody>
      </p:sp>
      <p:sp>
        <p:nvSpPr>
          <p:cNvPr id="22" name="Diamond 21"/>
          <p:cNvSpPr/>
          <p:nvPr/>
        </p:nvSpPr>
        <p:spPr bwMode="auto">
          <a:xfrm>
            <a:off x="5991005" y="2786058"/>
            <a:ext cx="132020" cy="125016"/>
          </a:xfrm>
          <a:prstGeom prst="diamond">
            <a:avLst/>
          </a:prstGeom>
          <a:solidFill>
            <a:srgbClr val="FF6600"/>
          </a:solidFill>
          <a:ln w="9525" cap="flat" cmpd="sng" algn="ctr">
            <a:noFill/>
            <a:prstDash val="solid"/>
            <a:round/>
            <a:headEnd type="none" w="med" len="med"/>
            <a:tailEnd type="none" w="med" len="med"/>
          </a:ln>
          <a:effectLst/>
        </p:spPr>
        <p:txBody>
          <a:bodyPr/>
          <a:lstStyle/>
          <a:p>
            <a:endParaRPr lang="en-GB" altLang="ko-KR" b="1">
              <a:effectLst>
                <a:outerShdw blurRad="38100" dist="38100" dir="2700000" algn="tl">
                  <a:srgbClr val="000000"/>
                </a:outerShdw>
              </a:effectLst>
              <a:latin typeface="Corbel" pitchFamily="34" charset="0"/>
              <a:ea typeface="Gulim" pitchFamily="34" charset="-127"/>
            </a:endParaRPr>
          </a:p>
        </p:txBody>
      </p:sp>
      <p:sp>
        <p:nvSpPr>
          <p:cNvPr id="23" name="Diamond 22"/>
          <p:cNvSpPr/>
          <p:nvPr/>
        </p:nvSpPr>
        <p:spPr bwMode="auto">
          <a:xfrm>
            <a:off x="2265373" y="1962443"/>
            <a:ext cx="132020" cy="125016"/>
          </a:xfrm>
          <a:prstGeom prst="diamond">
            <a:avLst/>
          </a:prstGeom>
          <a:solidFill>
            <a:srgbClr val="009900"/>
          </a:solidFill>
          <a:ln w="9525" cap="flat" cmpd="sng" algn="ctr">
            <a:solidFill>
              <a:srgbClr val="009900"/>
            </a:solidFill>
            <a:prstDash val="solid"/>
            <a:round/>
            <a:headEnd type="none" w="med" len="med"/>
            <a:tailEnd type="none" w="med" len="med"/>
          </a:ln>
          <a:effectLst/>
        </p:spPr>
        <p:txBody>
          <a:bodyPr/>
          <a:lstStyle/>
          <a:p>
            <a:endParaRPr lang="en-GB" altLang="ko-KR" b="1">
              <a:effectLst>
                <a:outerShdw blurRad="38100" dist="38100" dir="2700000" algn="tl">
                  <a:srgbClr val="000000"/>
                </a:outerShdw>
              </a:effectLst>
              <a:latin typeface="Corbel" pitchFamily="34" charset="0"/>
              <a:ea typeface="Gulim" pitchFamily="34" charset="-127"/>
            </a:endParaRPr>
          </a:p>
        </p:txBody>
      </p:sp>
      <p:sp>
        <p:nvSpPr>
          <p:cNvPr id="25" name="Diamond 24"/>
          <p:cNvSpPr/>
          <p:nvPr/>
        </p:nvSpPr>
        <p:spPr bwMode="auto">
          <a:xfrm>
            <a:off x="2122497" y="1623113"/>
            <a:ext cx="132020" cy="125016"/>
          </a:xfrm>
          <a:prstGeom prst="diamond">
            <a:avLst/>
          </a:prstGeom>
          <a:solidFill>
            <a:srgbClr val="009900"/>
          </a:solidFill>
          <a:ln w="9525" cap="flat" cmpd="sng" algn="ctr">
            <a:solidFill>
              <a:srgbClr val="009900"/>
            </a:solidFill>
            <a:prstDash val="solid"/>
            <a:round/>
            <a:headEnd type="none" w="med" len="med"/>
            <a:tailEnd type="none" w="med" len="med"/>
          </a:ln>
          <a:effectLst/>
        </p:spPr>
        <p:txBody>
          <a:bodyPr/>
          <a:lstStyle/>
          <a:p>
            <a:endParaRPr lang="en-GB" altLang="ko-KR" b="1">
              <a:effectLst>
                <a:outerShdw blurRad="38100" dist="38100" dir="2700000" algn="tl">
                  <a:srgbClr val="000000"/>
                </a:outerShdw>
              </a:effectLst>
              <a:latin typeface="Corbel" pitchFamily="34" charset="0"/>
              <a:ea typeface="Gulim" pitchFamily="34" charset="-127"/>
            </a:endParaRPr>
          </a:p>
        </p:txBody>
      </p:sp>
      <p:sp>
        <p:nvSpPr>
          <p:cNvPr id="27" name="Diamond 26"/>
          <p:cNvSpPr/>
          <p:nvPr/>
        </p:nvSpPr>
        <p:spPr bwMode="auto">
          <a:xfrm>
            <a:off x="2193935" y="1748129"/>
            <a:ext cx="132020" cy="125016"/>
          </a:xfrm>
          <a:prstGeom prst="diamond">
            <a:avLst/>
          </a:prstGeom>
          <a:solidFill>
            <a:srgbClr val="009900"/>
          </a:solidFill>
          <a:ln w="9525" cap="flat" cmpd="sng" algn="ctr">
            <a:solidFill>
              <a:srgbClr val="009900"/>
            </a:solidFill>
            <a:prstDash val="solid"/>
            <a:round/>
            <a:headEnd type="none" w="med" len="med"/>
            <a:tailEnd type="none" w="med" len="med"/>
          </a:ln>
          <a:effectLst/>
        </p:spPr>
        <p:txBody>
          <a:bodyPr/>
          <a:lstStyle/>
          <a:p>
            <a:endParaRPr lang="en-GB" altLang="ko-KR" b="1">
              <a:effectLst>
                <a:outerShdw blurRad="38100" dist="38100" dir="2700000" algn="tl">
                  <a:srgbClr val="000000"/>
                </a:outerShdw>
              </a:effectLst>
              <a:latin typeface="Corbel" pitchFamily="34" charset="0"/>
              <a:ea typeface="Gulim" pitchFamily="34" charset="-127"/>
            </a:endParaRPr>
          </a:p>
        </p:txBody>
      </p:sp>
      <p:sp>
        <p:nvSpPr>
          <p:cNvPr id="28" name="Diamond 27"/>
          <p:cNvSpPr/>
          <p:nvPr/>
        </p:nvSpPr>
        <p:spPr bwMode="auto">
          <a:xfrm>
            <a:off x="2122497" y="1819567"/>
            <a:ext cx="132020" cy="125016"/>
          </a:xfrm>
          <a:prstGeom prst="diamond">
            <a:avLst/>
          </a:prstGeom>
          <a:solidFill>
            <a:srgbClr val="009900"/>
          </a:solidFill>
          <a:ln w="9525" cap="flat" cmpd="sng" algn="ctr">
            <a:solidFill>
              <a:srgbClr val="009900"/>
            </a:solidFill>
            <a:prstDash val="solid"/>
            <a:round/>
            <a:headEnd type="none" w="med" len="med"/>
            <a:tailEnd type="none" w="med" len="med"/>
          </a:ln>
          <a:effectLst/>
        </p:spPr>
        <p:txBody>
          <a:bodyPr/>
          <a:lstStyle/>
          <a:p>
            <a:endParaRPr lang="en-GB" altLang="ko-KR" b="1">
              <a:effectLst>
                <a:outerShdw blurRad="38100" dist="38100" dir="2700000" algn="tl">
                  <a:srgbClr val="000000"/>
                </a:outerShdw>
              </a:effectLst>
              <a:latin typeface="Corbel" pitchFamily="34" charset="0"/>
              <a:ea typeface="Gulim" pitchFamily="34" charset="-127"/>
            </a:endParaRPr>
          </a:p>
        </p:txBody>
      </p:sp>
      <p:sp>
        <p:nvSpPr>
          <p:cNvPr id="29" name="Diamond 28"/>
          <p:cNvSpPr/>
          <p:nvPr/>
        </p:nvSpPr>
        <p:spPr bwMode="auto">
          <a:xfrm>
            <a:off x="1979621" y="1748129"/>
            <a:ext cx="132020" cy="125016"/>
          </a:xfrm>
          <a:prstGeom prst="diamond">
            <a:avLst/>
          </a:prstGeom>
          <a:solidFill>
            <a:srgbClr val="009900"/>
          </a:solidFill>
          <a:ln w="9525" cap="flat" cmpd="sng" algn="ctr">
            <a:solidFill>
              <a:srgbClr val="009900"/>
            </a:solidFill>
            <a:prstDash val="solid"/>
            <a:round/>
            <a:headEnd type="none" w="med" len="med"/>
            <a:tailEnd type="none" w="med" len="med"/>
          </a:ln>
          <a:effectLst/>
        </p:spPr>
        <p:txBody>
          <a:bodyPr/>
          <a:lstStyle/>
          <a:p>
            <a:endParaRPr lang="en-GB" altLang="ko-KR" b="1">
              <a:effectLst>
                <a:outerShdw blurRad="38100" dist="38100" dir="2700000" algn="tl">
                  <a:srgbClr val="000000"/>
                </a:outerShdw>
              </a:effectLst>
              <a:latin typeface="Corbel" pitchFamily="34" charset="0"/>
              <a:ea typeface="Gulim" pitchFamily="34" charset="-127"/>
            </a:endParaRPr>
          </a:p>
        </p:txBody>
      </p:sp>
      <p:sp>
        <p:nvSpPr>
          <p:cNvPr id="30" name="Diamond 29"/>
          <p:cNvSpPr/>
          <p:nvPr/>
        </p:nvSpPr>
        <p:spPr bwMode="auto">
          <a:xfrm>
            <a:off x="2265373" y="1480237"/>
            <a:ext cx="132020" cy="125016"/>
          </a:xfrm>
          <a:prstGeom prst="diamond">
            <a:avLst/>
          </a:prstGeom>
          <a:solidFill>
            <a:srgbClr val="009900"/>
          </a:solidFill>
          <a:ln w="9525" cap="flat" cmpd="sng" algn="ctr">
            <a:solidFill>
              <a:srgbClr val="009900"/>
            </a:solidFill>
            <a:prstDash val="solid"/>
            <a:round/>
            <a:headEnd type="none" w="med" len="med"/>
            <a:tailEnd type="none" w="med" len="med"/>
          </a:ln>
          <a:effectLst/>
        </p:spPr>
        <p:txBody>
          <a:bodyPr/>
          <a:lstStyle/>
          <a:p>
            <a:endParaRPr lang="en-GB" altLang="ko-KR" b="1">
              <a:effectLst>
                <a:outerShdw blurRad="38100" dist="38100" dir="2700000" algn="tl">
                  <a:srgbClr val="000000"/>
                </a:outerShdw>
              </a:effectLst>
              <a:latin typeface="Corbel" pitchFamily="34" charset="0"/>
              <a:ea typeface="Gulim" pitchFamily="34" charset="-127"/>
            </a:endParaRPr>
          </a:p>
        </p:txBody>
      </p:sp>
      <p:sp>
        <p:nvSpPr>
          <p:cNvPr id="32" name="Diamond 31"/>
          <p:cNvSpPr/>
          <p:nvPr/>
        </p:nvSpPr>
        <p:spPr bwMode="auto">
          <a:xfrm>
            <a:off x="2408249" y="1980303"/>
            <a:ext cx="132020" cy="125016"/>
          </a:xfrm>
          <a:prstGeom prst="diamond">
            <a:avLst/>
          </a:prstGeom>
          <a:solidFill>
            <a:srgbClr val="009900"/>
          </a:solidFill>
          <a:ln w="9525" cap="flat" cmpd="sng" algn="ctr">
            <a:solidFill>
              <a:srgbClr val="009900"/>
            </a:solidFill>
            <a:prstDash val="solid"/>
            <a:round/>
            <a:headEnd type="none" w="med" len="med"/>
            <a:tailEnd type="none" w="med" len="med"/>
          </a:ln>
          <a:effectLst/>
        </p:spPr>
        <p:txBody>
          <a:bodyPr/>
          <a:lstStyle/>
          <a:p>
            <a:endParaRPr lang="en-GB" altLang="ko-KR" b="1">
              <a:effectLst>
                <a:outerShdw blurRad="38100" dist="38100" dir="2700000" algn="tl">
                  <a:srgbClr val="000000"/>
                </a:outerShdw>
              </a:effectLst>
              <a:latin typeface="Corbel" pitchFamily="34" charset="0"/>
              <a:ea typeface="Gulim" pitchFamily="34" charset="-127"/>
            </a:endParaRPr>
          </a:p>
        </p:txBody>
      </p:sp>
      <p:sp>
        <p:nvSpPr>
          <p:cNvPr id="40" name="Title 1"/>
          <p:cNvSpPr>
            <a:spLocks noGrp="1"/>
          </p:cNvSpPr>
          <p:nvPr>
            <p:ph type="title" idx="4294967295"/>
          </p:nvPr>
        </p:nvSpPr>
        <p:spPr>
          <a:xfrm>
            <a:off x="285720" y="285728"/>
            <a:ext cx="8001056" cy="571504"/>
          </a:xfrm>
        </p:spPr>
        <p:txBody>
          <a:bodyPr/>
          <a:lstStyle/>
          <a:p>
            <a:pPr marL="342900" indent="-342900">
              <a:lnSpc>
                <a:spcPct val="140000"/>
              </a:lnSpc>
              <a:spcBef>
                <a:spcPct val="20000"/>
              </a:spcBef>
            </a:pPr>
            <a:r>
              <a:rPr lang="en-US" altLang="zh-CN" sz="1600" dirty="0" smtClean="0">
                <a:solidFill>
                  <a:srgbClr val="96D5D2"/>
                </a:solidFill>
                <a:ea typeface="SimHei" pitchFamily="2" charset="-122"/>
                <a:cs typeface="+mn-cs"/>
              </a:rPr>
              <a:t>RSPCA </a:t>
            </a:r>
            <a:r>
              <a:rPr lang="en-GB" altLang="zh-CN" sz="1600" dirty="0" smtClean="0">
                <a:solidFill>
                  <a:srgbClr val="96D5D2"/>
                </a:solidFill>
                <a:ea typeface="SimHei" pitchFamily="2" charset="-122"/>
                <a:cs typeface="+mn-cs"/>
              </a:rPr>
              <a:t>INTERNATIONAL</a:t>
            </a:r>
            <a:r>
              <a:rPr lang="en-GB" sz="1600" dirty="0" smtClean="0">
                <a:solidFill>
                  <a:srgbClr val="FFFFFF"/>
                </a:solidFill>
                <a:ea typeface="SimHei" pitchFamily="2" charset="-122"/>
                <a:cs typeface="+mn-cs"/>
              </a:rPr>
              <a:t/>
            </a:r>
            <a:br>
              <a:rPr lang="en-GB" sz="1600" dirty="0" smtClean="0">
                <a:solidFill>
                  <a:srgbClr val="FFFFFF"/>
                </a:solidFill>
                <a:ea typeface="SimHei" pitchFamily="2" charset="-122"/>
                <a:cs typeface="+mn-cs"/>
              </a:rPr>
            </a:br>
            <a:endParaRPr lang="en-GB" sz="1600" dirty="0">
              <a:ea typeface="SimHei" pitchFamily="2" charset="-122"/>
            </a:endParaRPr>
          </a:p>
        </p:txBody>
      </p:sp>
      <p:sp>
        <p:nvSpPr>
          <p:cNvPr id="39" name="Diamond 38"/>
          <p:cNvSpPr/>
          <p:nvPr/>
        </p:nvSpPr>
        <p:spPr bwMode="auto">
          <a:xfrm>
            <a:off x="1990477" y="1891005"/>
            <a:ext cx="132020" cy="125016"/>
          </a:xfrm>
          <a:prstGeom prst="diamond">
            <a:avLst/>
          </a:prstGeom>
          <a:solidFill>
            <a:srgbClr val="009900"/>
          </a:solidFill>
          <a:ln w="9525" cap="flat" cmpd="sng" algn="ctr">
            <a:solidFill>
              <a:srgbClr val="009900"/>
            </a:solidFill>
            <a:prstDash val="solid"/>
            <a:round/>
            <a:headEnd type="none" w="med" len="med"/>
            <a:tailEnd type="none" w="med" len="med"/>
          </a:ln>
          <a:effectLst/>
        </p:spPr>
        <p:txBody>
          <a:bodyPr/>
          <a:lstStyle/>
          <a:p>
            <a:endParaRPr lang="en-GB" altLang="ko-KR" b="1">
              <a:effectLst>
                <a:outerShdw blurRad="38100" dist="38100" dir="2700000" algn="tl">
                  <a:srgbClr val="000000"/>
                </a:outerShdw>
              </a:effectLst>
              <a:latin typeface="Corbel" pitchFamily="34" charset="0"/>
              <a:ea typeface="Gulim" pitchFamily="34" charset="-127"/>
            </a:endParaRPr>
          </a:p>
        </p:txBody>
      </p:sp>
      <p:sp>
        <p:nvSpPr>
          <p:cNvPr id="35" name="Diamond 34"/>
          <p:cNvSpPr/>
          <p:nvPr/>
        </p:nvSpPr>
        <p:spPr bwMode="auto">
          <a:xfrm>
            <a:off x="2633419" y="2303852"/>
            <a:ext cx="132020" cy="125016"/>
          </a:xfrm>
          <a:prstGeom prst="diamond">
            <a:avLst/>
          </a:prstGeom>
          <a:solidFill>
            <a:srgbClr val="009900"/>
          </a:solidFill>
          <a:ln w="9525" cap="flat" cmpd="sng" algn="ctr">
            <a:solidFill>
              <a:srgbClr val="009900"/>
            </a:solidFill>
            <a:prstDash val="solid"/>
            <a:round/>
            <a:headEnd type="none" w="med" len="med"/>
            <a:tailEnd type="none" w="med" len="med"/>
          </a:ln>
          <a:effectLst/>
        </p:spPr>
        <p:txBody>
          <a:bodyPr/>
          <a:lstStyle/>
          <a:p>
            <a:endParaRPr lang="en-GB" altLang="ko-KR" b="1">
              <a:effectLst>
                <a:outerShdw blurRad="38100" dist="38100" dir="2700000" algn="tl">
                  <a:srgbClr val="000000"/>
                </a:outerShdw>
              </a:effectLst>
              <a:latin typeface="Corbel" pitchFamily="34" charset="0"/>
              <a:ea typeface="Gulim" pitchFamily="34" charset="-127"/>
            </a:endParaRPr>
          </a:p>
        </p:txBody>
      </p:sp>
      <p:sp>
        <p:nvSpPr>
          <p:cNvPr id="36" name="Diamond 35"/>
          <p:cNvSpPr/>
          <p:nvPr/>
        </p:nvSpPr>
        <p:spPr bwMode="auto">
          <a:xfrm>
            <a:off x="2347667" y="2160976"/>
            <a:ext cx="132020" cy="125016"/>
          </a:xfrm>
          <a:prstGeom prst="diamond">
            <a:avLst/>
          </a:prstGeom>
          <a:solidFill>
            <a:srgbClr val="009900"/>
          </a:solidFill>
          <a:ln w="9525" cap="flat" cmpd="sng" algn="ctr">
            <a:solidFill>
              <a:srgbClr val="009900"/>
            </a:solidFill>
            <a:prstDash val="solid"/>
            <a:round/>
            <a:headEnd type="none" w="med" len="med"/>
            <a:tailEnd type="none" w="med" len="med"/>
          </a:ln>
          <a:effectLst/>
        </p:spPr>
        <p:txBody>
          <a:bodyPr/>
          <a:lstStyle/>
          <a:p>
            <a:endParaRPr lang="en-GB" altLang="ko-KR" b="1">
              <a:effectLst>
                <a:outerShdw blurRad="38100" dist="38100" dir="2700000" algn="tl">
                  <a:srgbClr val="000000"/>
                </a:outerShdw>
              </a:effectLst>
              <a:latin typeface="Corbel" pitchFamily="34" charset="0"/>
              <a:ea typeface="Gulim" pitchFamily="34" charset="-127"/>
            </a:endParaRPr>
          </a:p>
        </p:txBody>
      </p:sp>
      <p:sp>
        <p:nvSpPr>
          <p:cNvPr id="37" name="Diamond 36"/>
          <p:cNvSpPr/>
          <p:nvPr/>
        </p:nvSpPr>
        <p:spPr bwMode="auto">
          <a:xfrm>
            <a:off x="1979621" y="2303852"/>
            <a:ext cx="132020" cy="125016"/>
          </a:xfrm>
          <a:prstGeom prst="diamond">
            <a:avLst/>
          </a:prstGeom>
          <a:solidFill>
            <a:srgbClr val="009900"/>
          </a:solidFill>
          <a:ln w="9525" cap="flat" cmpd="sng" algn="ctr">
            <a:solidFill>
              <a:srgbClr val="009900"/>
            </a:solidFill>
            <a:prstDash val="solid"/>
            <a:round/>
            <a:headEnd type="none" w="med" len="med"/>
            <a:tailEnd type="none" w="med" len="med"/>
          </a:ln>
          <a:effectLst/>
        </p:spPr>
        <p:txBody>
          <a:bodyPr/>
          <a:lstStyle/>
          <a:p>
            <a:endParaRPr lang="en-GB" altLang="ko-KR" b="1">
              <a:effectLst>
                <a:outerShdw blurRad="38100" dist="38100" dir="2700000" algn="tl">
                  <a:srgbClr val="000000"/>
                </a:outerShdw>
              </a:effectLst>
              <a:latin typeface="Corbel" pitchFamily="34" charset="0"/>
              <a:ea typeface="Gulim" pitchFamily="34" charset="-127"/>
            </a:endParaRPr>
          </a:p>
        </p:txBody>
      </p:sp>
      <p:sp>
        <p:nvSpPr>
          <p:cNvPr id="38" name="Diamond 37"/>
          <p:cNvSpPr/>
          <p:nvPr/>
        </p:nvSpPr>
        <p:spPr bwMode="auto">
          <a:xfrm>
            <a:off x="2560649" y="1714488"/>
            <a:ext cx="132020" cy="125016"/>
          </a:xfrm>
          <a:prstGeom prst="diamond">
            <a:avLst/>
          </a:prstGeom>
          <a:solidFill>
            <a:srgbClr val="009900"/>
          </a:solidFill>
          <a:ln w="9525" cap="flat" cmpd="sng" algn="ctr">
            <a:solidFill>
              <a:srgbClr val="009900"/>
            </a:solidFill>
            <a:prstDash val="solid"/>
            <a:round/>
            <a:headEnd type="none" w="med" len="med"/>
            <a:tailEnd type="none" w="med" len="med"/>
          </a:ln>
          <a:effectLst/>
        </p:spPr>
        <p:txBody>
          <a:bodyPr/>
          <a:lstStyle/>
          <a:p>
            <a:endParaRPr lang="en-GB" altLang="ko-KR" b="1">
              <a:effectLst>
                <a:outerShdw blurRad="38100" dist="38100" dir="2700000" algn="tl">
                  <a:srgbClr val="000000"/>
                </a:outerShdw>
              </a:effectLst>
              <a:latin typeface="Corbel" pitchFamily="34" charset="0"/>
              <a:ea typeface="Gulim" pitchFamily="34" charset="-127"/>
            </a:endParaRPr>
          </a:p>
        </p:txBody>
      </p:sp>
      <p:sp>
        <p:nvSpPr>
          <p:cNvPr id="41" name="Diamond 40"/>
          <p:cNvSpPr/>
          <p:nvPr/>
        </p:nvSpPr>
        <p:spPr bwMode="auto">
          <a:xfrm>
            <a:off x="2336811" y="1357298"/>
            <a:ext cx="132020" cy="125016"/>
          </a:xfrm>
          <a:prstGeom prst="diamond">
            <a:avLst/>
          </a:prstGeom>
          <a:solidFill>
            <a:srgbClr val="009900"/>
          </a:solidFill>
          <a:ln w="9525" cap="flat" cmpd="sng" algn="ctr">
            <a:solidFill>
              <a:srgbClr val="009900"/>
            </a:solidFill>
            <a:prstDash val="solid"/>
            <a:round/>
            <a:headEnd type="none" w="med" len="med"/>
            <a:tailEnd type="none" w="med" len="med"/>
          </a:ln>
          <a:effectLst/>
        </p:spPr>
        <p:txBody>
          <a:bodyPr/>
          <a:lstStyle/>
          <a:p>
            <a:endParaRPr lang="en-GB" altLang="ko-KR" b="1">
              <a:effectLst>
                <a:outerShdw blurRad="38100" dist="38100" dir="2700000" algn="tl">
                  <a:srgbClr val="000000"/>
                </a:outerShdw>
              </a:effectLst>
              <a:latin typeface="Corbel" pitchFamily="34" charset="0"/>
              <a:ea typeface="Gulim" pitchFamily="34" charset="-127"/>
            </a:endParaRPr>
          </a:p>
        </p:txBody>
      </p:sp>
      <p:sp>
        <p:nvSpPr>
          <p:cNvPr id="42" name="Diamond 41"/>
          <p:cNvSpPr/>
          <p:nvPr/>
        </p:nvSpPr>
        <p:spPr bwMode="auto">
          <a:xfrm>
            <a:off x="2336811" y="1500174"/>
            <a:ext cx="132020" cy="125016"/>
          </a:xfrm>
          <a:prstGeom prst="diamond">
            <a:avLst/>
          </a:prstGeom>
          <a:solidFill>
            <a:srgbClr val="009900"/>
          </a:solidFill>
          <a:ln w="9525" cap="flat" cmpd="sng" algn="ctr">
            <a:solidFill>
              <a:srgbClr val="009900"/>
            </a:solidFill>
            <a:prstDash val="solid"/>
            <a:round/>
            <a:headEnd type="none" w="med" len="med"/>
            <a:tailEnd type="none" w="med" len="med"/>
          </a:ln>
          <a:effectLst/>
        </p:spPr>
        <p:txBody>
          <a:bodyPr/>
          <a:lstStyle/>
          <a:p>
            <a:endParaRPr lang="en-GB" altLang="ko-KR" b="1">
              <a:effectLst>
                <a:outerShdw blurRad="38100" dist="38100" dir="2700000" algn="tl">
                  <a:srgbClr val="000000"/>
                </a:outerShdw>
              </a:effectLst>
              <a:latin typeface="Corbel" pitchFamily="34" charset="0"/>
              <a:ea typeface="Gulim" pitchFamily="34" charset="-127"/>
            </a:endParaRPr>
          </a:p>
        </p:txBody>
      </p:sp>
      <p:sp>
        <p:nvSpPr>
          <p:cNvPr id="44" name="Diamond 43"/>
          <p:cNvSpPr/>
          <p:nvPr/>
        </p:nvSpPr>
        <p:spPr bwMode="auto">
          <a:xfrm>
            <a:off x="2765439" y="4337757"/>
            <a:ext cx="132020" cy="125016"/>
          </a:xfrm>
          <a:prstGeom prst="diamond">
            <a:avLst/>
          </a:prstGeom>
          <a:solidFill>
            <a:srgbClr val="C00000"/>
          </a:solidFill>
          <a:ln w="9525" cap="flat" cmpd="sng" algn="ctr">
            <a:noFill/>
            <a:prstDash val="solid"/>
            <a:round/>
            <a:headEnd type="none" w="med" len="med"/>
            <a:tailEnd type="none" w="med" len="med"/>
          </a:ln>
          <a:effectLst/>
        </p:spPr>
        <p:txBody>
          <a:bodyPr/>
          <a:lstStyle/>
          <a:p>
            <a:endParaRPr lang="en-GB" altLang="ko-KR" b="1">
              <a:effectLst>
                <a:outerShdw blurRad="38100" dist="38100" dir="2700000" algn="tl">
                  <a:srgbClr val="000000"/>
                </a:outerShdw>
              </a:effectLst>
              <a:latin typeface="Corbel" pitchFamily="34" charset="0"/>
              <a:ea typeface="Gulim" pitchFamily="34" charset="-127"/>
            </a:endParaRPr>
          </a:p>
        </p:txBody>
      </p:sp>
      <p:sp>
        <p:nvSpPr>
          <p:cNvPr id="45" name="Diamond 44"/>
          <p:cNvSpPr/>
          <p:nvPr/>
        </p:nvSpPr>
        <p:spPr bwMode="auto">
          <a:xfrm>
            <a:off x="2633419" y="4518430"/>
            <a:ext cx="132020" cy="125016"/>
          </a:xfrm>
          <a:prstGeom prst="diamond">
            <a:avLst/>
          </a:prstGeom>
          <a:solidFill>
            <a:srgbClr val="C00000"/>
          </a:solidFill>
          <a:ln w="9525" cap="flat" cmpd="sng" algn="ctr">
            <a:noFill/>
            <a:prstDash val="solid"/>
            <a:round/>
            <a:headEnd type="none" w="med" len="med"/>
            <a:tailEnd type="none" w="med" len="med"/>
          </a:ln>
          <a:effectLst/>
        </p:spPr>
        <p:txBody>
          <a:bodyPr/>
          <a:lstStyle/>
          <a:p>
            <a:endParaRPr lang="en-GB" altLang="ko-KR" b="1">
              <a:effectLst>
                <a:outerShdw blurRad="38100" dist="38100" dir="2700000" algn="tl">
                  <a:srgbClr val="000000"/>
                </a:outerShdw>
              </a:effectLst>
              <a:latin typeface="Corbel" pitchFamily="34" charset="0"/>
              <a:ea typeface="Gulim" pitchFamily="34" charset="-127"/>
            </a:endParaRPr>
          </a:p>
        </p:txBody>
      </p:sp>
      <p:sp>
        <p:nvSpPr>
          <p:cNvPr id="46" name="Diamond 45"/>
          <p:cNvSpPr/>
          <p:nvPr/>
        </p:nvSpPr>
        <p:spPr bwMode="auto">
          <a:xfrm>
            <a:off x="5408645" y="3714752"/>
            <a:ext cx="132020" cy="125016"/>
          </a:xfrm>
          <a:prstGeom prst="diamond">
            <a:avLst/>
          </a:prstGeom>
          <a:solidFill>
            <a:srgbClr val="FF6600"/>
          </a:solidFill>
          <a:ln w="9525" cap="flat" cmpd="sng" algn="ctr">
            <a:noFill/>
            <a:prstDash val="solid"/>
            <a:round/>
            <a:headEnd type="none" w="med" len="med"/>
            <a:tailEnd type="none" w="med" len="med"/>
          </a:ln>
          <a:effectLst/>
        </p:spPr>
        <p:txBody>
          <a:bodyPr/>
          <a:lstStyle/>
          <a:p>
            <a:endParaRPr lang="en-GB" altLang="ko-KR" b="1">
              <a:effectLst>
                <a:outerShdw blurRad="38100" dist="38100" dir="2700000" algn="tl">
                  <a:srgbClr val="000000"/>
                </a:outerShdw>
              </a:effectLst>
              <a:latin typeface="Corbel" pitchFamily="34" charset="0"/>
              <a:ea typeface="Gulim" pitchFamily="34" charset="-127"/>
            </a:endParaRPr>
          </a:p>
        </p:txBody>
      </p:sp>
      <p:sp>
        <p:nvSpPr>
          <p:cNvPr id="47" name="Diamond 46"/>
          <p:cNvSpPr/>
          <p:nvPr/>
        </p:nvSpPr>
        <p:spPr bwMode="auto">
          <a:xfrm>
            <a:off x="5265769" y="3089670"/>
            <a:ext cx="132020" cy="125016"/>
          </a:xfrm>
          <a:prstGeom prst="diamond">
            <a:avLst/>
          </a:prstGeom>
          <a:solidFill>
            <a:srgbClr val="FF6600"/>
          </a:solidFill>
          <a:ln w="9525" cap="flat" cmpd="sng" algn="ctr">
            <a:noFill/>
            <a:prstDash val="solid"/>
            <a:round/>
            <a:headEnd type="none" w="med" len="med"/>
            <a:tailEnd type="none" w="med" len="med"/>
          </a:ln>
          <a:effectLst/>
        </p:spPr>
        <p:txBody>
          <a:bodyPr/>
          <a:lstStyle/>
          <a:p>
            <a:endParaRPr lang="en-GB" altLang="ko-KR" b="1">
              <a:effectLst>
                <a:outerShdw blurRad="38100" dist="38100" dir="2700000" algn="tl">
                  <a:srgbClr val="000000"/>
                </a:outerShdw>
              </a:effectLst>
              <a:latin typeface="Corbel" pitchFamily="34" charset="0"/>
              <a:ea typeface="Gulim" pitchFamily="34" charset="-127"/>
            </a:endParaRPr>
          </a:p>
        </p:txBody>
      </p:sp>
      <p:sp>
        <p:nvSpPr>
          <p:cNvPr id="48" name="Diamond 47"/>
          <p:cNvSpPr/>
          <p:nvPr/>
        </p:nvSpPr>
        <p:spPr bwMode="auto">
          <a:xfrm>
            <a:off x="6408777" y="2232414"/>
            <a:ext cx="132020" cy="125016"/>
          </a:xfrm>
          <a:prstGeom prst="diamond">
            <a:avLst/>
          </a:prstGeom>
          <a:solidFill>
            <a:srgbClr val="FF6600"/>
          </a:solidFill>
          <a:ln w="9525" cap="flat" cmpd="sng" algn="ctr">
            <a:noFill/>
            <a:prstDash val="solid"/>
            <a:round/>
            <a:headEnd type="none" w="med" len="med"/>
            <a:tailEnd type="none" w="med" len="med"/>
          </a:ln>
          <a:effectLst/>
        </p:spPr>
        <p:txBody>
          <a:bodyPr/>
          <a:lstStyle/>
          <a:p>
            <a:endParaRPr lang="en-GB" altLang="ko-KR" b="1">
              <a:effectLst>
                <a:outerShdw blurRad="38100" dist="38100" dir="2700000" algn="tl">
                  <a:srgbClr val="000000"/>
                </a:outerShdw>
              </a:effectLst>
              <a:latin typeface="Corbel" pitchFamily="34" charset="0"/>
              <a:ea typeface="Gulim" pitchFamily="34" charset="-127"/>
            </a:endParaRPr>
          </a:p>
        </p:txBody>
      </p:sp>
      <p:sp>
        <p:nvSpPr>
          <p:cNvPr id="43" name="Diamond 42"/>
          <p:cNvSpPr/>
          <p:nvPr/>
        </p:nvSpPr>
        <p:spPr bwMode="auto">
          <a:xfrm>
            <a:off x="5705253" y="2803918"/>
            <a:ext cx="132020" cy="125016"/>
          </a:xfrm>
          <a:prstGeom prst="diamond">
            <a:avLst/>
          </a:prstGeom>
          <a:solidFill>
            <a:srgbClr val="FF6600"/>
          </a:solidFill>
          <a:ln w="9525" cap="flat" cmpd="sng" algn="ctr">
            <a:noFill/>
            <a:prstDash val="solid"/>
            <a:round/>
            <a:headEnd type="none" w="med" len="med"/>
            <a:tailEnd type="none" w="med" len="med"/>
          </a:ln>
          <a:effectLst/>
        </p:spPr>
        <p:txBody>
          <a:bodyPr/>
          <a:lstStyle/>
          <a:p>
            <a:endParaRPr lang="en-GB" altLang="ko-KR" b="1">
              <a:effectLst>
                <a:outerShdw blurRad="38100" dist="38100" dir="2700000" algn="tl">
                  <a:srgbClr val="000000"/>
                </a:outerShdw>
              </a:effectLst>
              <a:latin typeface="Corbel" pitchFamily="34" charset="0"/>
              <a:ea typeface="Gulim" pitchFamily="34" charset="-127"/>
            </a:endParaRPr>
          </a:p>
        </p:txBody>
      </p:sp>
      <p:pic>
        <p:nvPicPr>
          <p:cNvPr id="49" name="Picture 2" descr="C:\Documents and Settings\user1\Desktop\RSPCA USB Aug11\oie_logo.gif"/>
          <p:cNvPicPr>
            <a:picLocks noChangeAspect="1" noChangeArrowheads="1"/>
          </p:cNvPicPr>
          <p:nvPr/>
        </p:nvPicPr>
        <p:blipFill>
          <a:blip r:embed="rId4" cstate="email"/>
          <a:srcRect l="-2589" t="-5999" r="-2589" b="-5999"/>
          <a:stretch>
            <a:fillRect/>
          </a:stretch>
        </p:blipFill>
        <p:spPr bwMode="auto">
          <a:xfrm>
            <a:off x="7500958" y="928670"/>
            <a:ext cx="1357322" cy="623677"/>
          </a:xfrm>
          <a:prstGeom prst="rect">
            <a:avLst/>
          </a:prstGeom>
          <a:solidFill>
            <a:schemeClr val="bg1"/>
          </a:solidFill>
          <a:ln>
            <a:solidFill>
              <a:srgbClr val="96D5D2"/>
            </a:solidFill>
          </a:ln>
        </p:spPr>
      </p:pic>
      <p:pic>
        <p:nvPicPr>
          <p:cNvPr id="50" name="Picture 49" descr="FAO_logo_svg.png"/>
          <p:cNvPicPr>
            <a:picLocks noChangeAspect="1"/>
          </p:cNvPicPr>
          <p:nvPr/>
        </p:nvPicPr>
        <p:blipFill>
          <a:blip r:embed="rId5" cstate="email"/>
          <a:stretch>
            <a:fillRect/>
          </a:stretch>
        </p:blipFill>
        <p:spPr>
          <a:xfrm>
            <a:off x="7500958" y="1785926"/>
            <a:ext cx="1357322" cy="1357322"/>
          </a:xfrm>
          <a:prstGeom prst="rect">
            <a:avLst/>
          </a:prstGeom>
          <a:ln>
            <a:solidFill>
              <a:srgbClr val="96D5D2"/>
            </a:solidFill>
          </a:ln>
        </p:spPr>
      </p:pic>
      <p:pic>
        <p:nvPicPr>
          <p:cNvPr id="4098" name="Picture 2" descr="C:\iFolders\user1\My Documents\My Pictures\WTO logo.gif"/>
          <p:cNvPicPr>
            <a:picLocks noChangeAspect="1" noChangeArrowheads="1"/>
          </p:cNvPicPr>
          <p:nvPr/>
        </p:nvPicPr>
        <p:blipFill>
          <a:blip r:embed="rId6" cstate="email"/>
          <a:srcRect l="-4271" t="-28525" r="-4271" b="-28525"/>
          <a:stretch>
            <a:fillRect/>
          </a:stretch>
        </p:blipFill>
        <p:spPr bwMode="auto">
          <a:xfrm>
            <a:off x="7500958" y="3357562"/>
            <a:ext cx="1357793" cy="588267"/>
          </a:xfrm>
          <a:prstGeom prst="rect">
            <a:avLst/>
          </a:prstGeom>
          <a:solidFill>
            <a:schemeClr val="bg1"/>
          </a:solidFill>
          <a:ln>
            <a:solidFill>
              <a:srgbClr val="96D5D2"/>
            </a:solidFill>
          </a:ln>
        </p:spPr>
      </p:pic>
      <p:pic>
        <p:nvPicPr>
          <p:cNvPr id="53" name="Picture 52" descr="EU Commission logo.gif"/>
          <p:cNvPicPr>
            <a:picLocks noChangeAspect="1"/>
          </p:cNvPicPr>
          <p:nvPr/>
        </p:nvPicPr>
        <p:blipFill>
          <a:blip r:embed="rId7" cstate="email"/>
          <a:srcRect l="20875" t="31761" r="37795" b="1588"/>
          <a:stretch>
            <a:fillRect/>
          </a:stretch>
        </p:blipFill>
        <p:spPr>
          <a:xfrm>
            <a:off x="7500958" y="4143380"/>
            <a:ext cx="1344537" cy="1500198"/>
          </a:xfrm>
          <a:prstGeom prst="rect">
            <a:avLst/>
          </a:prstGeom>
          <a:ln>
            <a:solidFill>
              <a:srgbClr val="96D5D2"/>
            </a:solidFill>
          </a:ln>
        </p:spPr>
      </p:pic>
    </p:spTree>
  </p:cSld>
  <p:clrMapOvr>
    <a:masterClrMapping/>
  </p:clrMapOvr>
  <p:transition spd="med"/>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8" name="Rectangle 7"/>
          <p:cNvSpPr>
            <a:spLocks noChangeArrowheads="1"/>
          </p:cNvSpPr>
          <p:nvPr/>
        </p:nvSpPr>
        <p:spPr bwMode="auto">
          <a:xfrm>
            <a:off x="285720" y="910120"/>
            <a:ext cx="8404603" cy="875806"/>
          </a:xfrm>
          <a:prstGeom prst="rect">
            <a:avLst/>
          </a:prstGeom>
          <a:noFill/>
          <a:ln w="9525">
            <a:noFill/>
            <a:miter lim="800000"/>
            <a:headEnd/>
            <a:tailEnd/>
          </a:ln>
          <a:effectLst/>
        </p:spPr>
        <p:txBody>
          <a:bodyPr lIns="92075" tIns="46038" rIns="92075" bIns="46038"/>
          <a:lstStyle/>
          <a:p>
            <a:pPr marL="355600" indent="-355600" eaLnBrk="1" fontAlgn="auto" hangingPunct="1">
              <a:spcBef>
                <a:spcPct val="20000"/>
              </a:spcBef>
              <a:spcAft>
                <a:spcPts val="0"/>
              </a:spcAft>
              <a:buClr>
                <a:srgbClr val="F2665E"/>
              </a:buClr>
              <a:buSzPct val="65000"/>
              <a:buFont typeface="Wingdings" pitchFamily="2" charset="2"/>
              <a:buChar char="u"/>
            </a:pPr>
            <a:r>
              <a:rPr lang="en-GB" altLang="zh-CN" sz="2200" kern="0" dirty="0" smtClean="0">
                <a:solidFill>
                  <a:schemeClr val="bg1"/>
                </a:solidFill>
                <a:latin typeface="Corbel" pitchFamily="34" charset="0"/>
                <a:ea typeface="STXinwei" pitchFamily="2" charset="-122"/>
              </a:rPr>
              <a:t>We are a small team, no offices abroad</a:t>
            </a:r>
          </a:p>
          <a:p>
            <a:pPr marL="355600" indent="-355600" eaLnBrk="1" fontAlgn="auto" hangingPunct="1">
              <a:spcBef>
                <a:spcPct val="20000"/>
              </a:spcBef>
              <a:spcAft>
                <a:spcPts val="0"/>
              </a:spcAft>
              <a:buClr>
                <a:srgbClr val="F2665E"/>
              </a:buClr>
              <a:buSzPct val="65000"/>
              <a:buFont typeface="Wingdings" pitchFamily="2" charset="2"/>
              <a:buChar char="u"/>
            </a:pPr>
            <a:endParaRPr lang="en-GB" altLang="zh-CN" sz="2200" kern="0" dirty="0" smtClean="0">
              <a:solidFill>
                <a:schemeClr val="bg1"/>
              </a:solidFill>
              <a:latin typeface="Corbel" pitchFamily="34" charset="0"/>
              <a:ea typeface="STXinwei" pitchFamily="2" charset="-122"/>
            </a:endParaRPr>
          </a:p>
          <a:p>
            <a:pPr marL="355600" indent="-355600" eaLnBrk="1" fontAlgn="auto" hangingPunct="1">
              <a:spcBef>
                <a:spcPct val="20000"/>
              </a:spcBef>
              <a:spcAft>
                <a:spcPts val="0"/>
              </a:spcAft>
              <a:buClr>
                <a:srgbClr val="F2665E"/>
              </a:buClr>
              <a:buSzPct val="65000"/>
              <a:buFont typeface="Wingdings" pitchFamily="2" charset="2"/>
              <a:buChar char="u"/>
            </a:pPr>
            <a:r>
              <a:rPr lang="en-GB" altLang="zh-CN" sz="2200" kern="0" dirty="0" smtClean="0">
                <a:solidFill>
                  <a:schemeClr val="bg1"/>
                </a:solidFill>
                <a:latin typeface="Corbel" pitchFamily="34" charset="0"/>
                <a:ea typeface="STXinwei" pitchFamily="2" charset="-122"/>
              </a:rPr>
              <a:t>We start from where the country is in its development</a:t>
            </a:r>
          </a:p>
          <a:p>
            <a:pPr marL="355600" indent="-355600" eaLnBrk="1" fontAlgn="auto" hangingPunct="1">
              <a:spcBef>
                <a:spcPct val="20000"/>
              </a:spcBef>
              <a:spcAft>
                <a:spcPts val="0"/>
              </a:spcAft>
              <a:buClr>
                <a:srgbClr val="F2665E"/>
              </a:buClr>
              <a:buSzPct val="65000"/>
              <a:buFont typeface="Wingdings" pitchFamily="2" charset="2"/>
              <a:buChar char="u"/>
            </a:pPr>
            <a:endParaRPr lang="en-GB" altLang="zh-CN" sz="2200" kern="0" dirty="0" smtClean="0">
              <a:solidFill>
                <a:schemeClr val="bg1"/>
              </a:solidFill>
              <a:latin typeface="Corbel" pitchFamily="34" charset="0"/>
              <a:ea typeface="STXinwei" pitchFamily="2" charset="-122"/>
            </a:endParaRPr>
          </a:p>
          <a:p>
            <a:pPr marL="355600" indent="-355600" eaLnBrk="1" fontAlgn="auto" hangingPunct="1">
              <a:spcBef>
                <a:spcPct val="20000"/>
              </a:spcBef>
              <a:spcAft>
                <a:spcPts val="0"/>
              </a:spcAft>
              <a:buClr>
                <a:srgbClr val="F2665E"/>
              </a:buClr>
              <a:buSzPct val="65000"/>
              <a:buFont typeface="Wingdings" pitchFamily="2" charset="2"/>
              <a:buChar char="u"/>
            </a:pPr>
            <a:r>
              <a:rPr lang="en-GB" altLang="zh-CN" sz="2200" kern="0" dirty="0" smtClean="0">
                <a:solidFill>
                  <a:schemeClr val="bg1"/>
                </a:solidFill>
                <a:latin typeface="Corbel" pitchFamily="34" charset="0"/>
                <a:ea typeface="STXinwei" pitchFamily="2" charset="-122"/>
              </a:rPr>
              <a:t>We build country-specific and regional knowledge</a:t>
            </a:r>
          </a:p>
          <a:p>
            <a:pPr marL="355600" indent="-355600" eaLnBrk="1" fontAlgn="auto" hangingPunct="1">
              <a:spcBef>
                <a:spcPct val="20000"/>
              </a:spcBef>
              <a:spcAft>
                <a:spcPts val="0"/>
              </a:spcAft>
              <a:buClr>
                <a:srgbClr val="F2665E"/>
              </a:buClr>
              <a:buSzPct val="65000"/>
              <a:buFont typeface="Wingdings" pitchFamily="2" charset="2"/>
              <a:buChar char="u"/>
            </a:pPr>
            <a:endParaRPr lang="en-GB" altLang="zh-CN" sz="2200" kern="0" dirty="0" smtClean="0">
              <a:solidFill>
                <a:schemeClr val="bg1"/>
              </a:solidFill>
              <a:latin typeface="Corbel" pitchFamily="34" charset="0"/>
              <a:ea typeface="STXinwei" pitchFamily="2" charset="-122"/>
            </a:endParaRPr>
          </a:p>
          <a:p>
            <a:pPr marL="355600" indent="-355600" eaLnBrk="1" fontAlgn="auto" hangingPunct="1">
              <a:spcBef>
                <a:spcPct val="20000"/>
              </a:spcBef>
              <a:spcAft>
                <a:spcPts val="0"/>
              </a:spcAft>
              <a:buClr>
                <a:srgbClr val="F2665E"/>
              </a:buClr>
              <a:buSzPct val="65000"/>
              <a:buFont typeface="Wingdings" pitchFamily="2" charset="2"/>
              <a:buChar char="u"/>
            </a:pPr>
            <a:r>
              <a:rPr lang="en-GB" altLang="zh-CN" sz="2200" kern="0" dirty="0" smtClean="0">
                <a:solidFill>
                  <a:schemeClr val="bg1"/>
                </a:solidFill>
                <a:latin typeface="Corbel" pitchFamily="34" charset="0"/>
                <a:ea typeface="STXinwei" pitchFamily="2" charset="-122"/>
              </a:rPr>
              <a:t>We seek out effective partnerships</a:t>
            </a:r>
          </a:p>
          <a:p>
            <a:pPr marL="355600" indent="-355600" eaLnBrk="1" fontAlgn="auto" hangingPunct="1">
              <a:spcBef>
                <a:spcPct val="20000"/>
              </a:spcBef>
              <a:spcAft>
                <a:spcPts val="0"/>
              </a:spcAft>
              <a:buClr>
                <a:srgbClr val="F2665E"/>
              </a:buClr>
              <a:buSzPct val="65000"/>
              <a:buFont typeface="Wingdings" pitchFamily="2" charset="2"/>
              <a:buChar char="u"/>
            </a:pPr>
            <a:endParaRPr lang="en-GB" altLang="zh-CN" sz="2200" kern="0" dirty="0" smtClean="0">
              <a:solidFill>
                <a:schemeClr val="bg1"/>
              </a:solidFill>
              <a:latin typeface="Corbel" pitchFamily="34" charset="0"/>
              <a:ea typeface="STXinwei" pitchFamily="2" charset="-122"/>
            </a:endParaRPr>
          </a:p>
          <a:p>
            <a:pPr marL="355600" indent="-355600" eaLnBrk="1" fontAlgn="auto" hangingPunct="1">
              <a:spcBef>
                <a:spcPct val="20000"/>
              </a:spcBef>
              <a:spcAft>
                <a:spcPts val="0"/>
              </a:spcAft>
              <a:buClr>
                <a:srgbClr val="F2665E"/>
              </a:buClr>
              <a:buSzPct val="65000"/>
              <a:buFont typeface="Wingdings" pitchFamily="2" charset="2"/>
              <a:buChar char="u"/>
            </a:pPr>
            <a:r>
              <a:rPr lang="en-GB" altLang="zh-CN" sz="2200" kern="0" dirty="0" smtClean="0">
                <a:solidFill>
                  <a:schemeClr val="bg1"/>
                </a:solidFill>
                <a:latin typeface="Corbel" pitchFamily="34" charset="0"/>
                <a:ea typeface="STXinwei" pitchFamily="2" charset="-122"/>
              </a:rPr>
              <a:t>We have a long-term commitment</a:t>
            </a:r>
          </a:p>
          <a:p>
            <a:pPr marL="355600" indent="-355600" eaLnBrk="1" fontAlgn="auto" hangingPunct="1">
              <a:spcBef>
                <a:spcPct val="20000"/>
              </a:spcBef>
              <a:spcAft>
                <a:spcPts val="0"/>
              </a:spcAft>
              <a:buClr>
                <a:srgbClr val="F2665E"/>
              </a:buClr>
              <a:buSzPct val="65000"/>
              <a:buFont typeface="Wingdings" pitchFamily="2" charset="2"/>
              <a:buChar char="u"/>
            </a:pPr>
            <a:endParaRPr lang="en-GB" altLang="zh-CN" sz="2200" kern="0" dirty="0" smtClean="0">
              <a:solidFill>
                <a:schemeClr val="bg1"/>
              </a:solidFill>
              <a:latin typeface="Corbel" pitchFamily="34" charset="0"/>
              <a:ea typeface="STXinwei" pitchFamily="2" charset="-122"/>
            </a:endParaRPr>
          </a:p>
          <a:p>
            <a:pPr marL="355600" indent="-355600" eaLnBrk="1" fontAlgn="auto" hangingPunct="1">
              <a:spcBef>
                <a:spcPct val="20000"/>
              </a:spcBef>
              <a:spcAft>
                <a:spcPts val="0"/>
              </a:spcAft>
              <a:buClr>
                <a:srgbClr val="F2665E"/>
              </a:buClr>
              <a:buSzPct val="65000"/>
              <a:buFont typeface="Wingdings" pitchFamily="2" charset="2"/>
              <a:buChar char="u"/>
            </a:pPr>
            <a:r>
              <a:rPr lang="en-GB" altLang="zh-CN" sz="2200" kern="0" dirty="0" smtClean="0">
                <a:solidFill>
                  <a:schemeClr val="bg1"/>
                </a:solidFill>
                <a:latin typeface="Corbel" pitchFamily="34" charset="0"/>
                <a:ea typeface="STXinwei" pitchFamily="2" charset="-122"/>
              </a:rPr>
              <a:t>We are principled but also pragmatic – we choose our battles</a:t>
            </a:r>
          </a:p>
        </p:txBody>
      </p:sp>
      <p:sp>
        <p:nvSpPr>
          <p:cNvPr id="5" name="Title 1"/>
          <p:cNvSpPr txBox="1">
            <a:spLocks/>
          </p:cNvSpPr>
          <p:nvPr/>
        </p:nvSpPr>
        <p:spPr bwMode="auto">
          <a:xfrm>
            <a:off x="285720" y="285728"/>
            <a:ext cx="8001056" cy="57150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40000"/>
              </a:lnSpc>
              <a:spcBef>
                <a:spcPct val="20000"/>
              </a:spcBef>
              <a:spcAft>
                <a:spcPct val="0"/>
              </a:spcAft>
              <a:buClrTx/>
              <a:buSzTx/>
              <a:buFontTx/>
              <a:buNone/>
              <a:tabLst/>
              <a:defRPr/>
            </a:pPr>
            <a:r>
              <a:rPr lang="en-GB" sz="1600" kern="0" dirty="0" smtClean="0">
                <a:solidFill>
                  <a:srgbClr val="96D5D2"/>
                </a:solidFill>
                <a:latin typeface="Corbel" pitchFamily="34" charset="0"/>
                <a:ea typeface="SimHei" pitchFamily="2" charset="-122"/>
              </a:rPr>
              <a:t>RSPCA INTERNATIONAL’S APPROACH</a:t>
            </a:r>
            <a:r>
              <a:rPr kumimoji="0" lang="en-GB"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t/>
            </a:r>
            <a:br>
              <a:rPr kumimoji="0" lang="en-GB"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br>
            <a:endParaRPr kumimoji="0" lang="en-GB" sz="1600" b="0" i="0" u="none" strike="noStrike" kern="0" cap="none" spc="0" normalizeH="0" baseline="0" noProof="0" dirty="0">
              <a:ln>
                <a:noFill/>
              </a:ln>
              <a:solidFill>
                <a:srgbClr val="96D5D2"/>
              </a:solidFill>
              <a:effectLst/>
              <a:uLnTx/>
              <a:uFillTx/>
              <a:latin typeface="Corbel" pitchFamily="34" charset="0"/>
              <a:ea typeface="SimHei" pitchFamily="2" charset="-122"/>
              <a:cs typeface="+mj-cs"/>
            </a:endParaRPr>
          </a:p>
        </p:txBody>
      </p:sp>
      <p:pic>
        <p:nvPicPr>
          <p:cNvPr id="6" name="Picture 5" descr="REFLEX_BLUE_RSPCA_LOGO NO BORDER.PNG"/>
          <p:cNvPicPr>
            <a:picLocks noChangeAspect="1"/>
          </p:cNvPicPr>
          <p:nvPr/>
        </p:nvPicPr>
        <p:blipFill>
          <a:blip r:embed="rId3" cstate="email"/>
          <a:stretch>
            <a:fillRect/>
          </a:stretch>
        </p:blipFill>
        <p:spPr>
          <a:xfrm>
            <a:off x="7368312" y="785794"/>
            <a:ext cx="1204216" cy="642942"/>
          </a:xfrm>
          <a:prstGeom prst="rect">
            <a:avLst/>
          </a:prstGeom>
        </p:spPr>
      </p:pic>
    </p:spTree>
  </p:cSld>
  <p:clrMapOvr>
    <a:masterClrMapping/>
  </p:clrMapOvr>
  <p:transition spd="med"/>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5" name="Picture 4" descr="1099230.jpg"/>
          <p:cNvPicPr>
            <a:picLocks noChangeAspect="1"/>
          </p:cNvPicPr>
          <p:nvPr/>
        </p:nvPicPr>
        <p:blipFill>
          <a:blip r:embed="rId3" cstate="email"/>
          <a:stretch>
            <a:fillRect/>
          </a:stretch>
        </p:blipFill>
        <p:spPr>
          <a:xfrm>
            <a:off x="428596" y="714356"/>
            <a:ext cx="2959168" cy="2250310"/>
          </a:xfrm>
          <a:prstGeom prst="rect">
            <a:avLst/>
          </a:prstGeom>
          <a:ln>
            <a:solidFill>
              <a:srgbClr val="96D5D2"/>
            </a:solidFill>
          </a:ln>
        </p:spPr>
      </p:pic>
      <p:pic>
        <p:nvPicPr>
          <p:cNvPr id="6" name="Picture 5" descr="Picture1.jpg"/>
          <p:cNvPicPr>
            <a:picLocks noChangeAspect="1"/>
          </p:cNvPicPr>
          <p:nvPr/>
        </p:nvPicPr>
        <p:blipFill>
          <a:blip r:embed="rId4" cstate="email"/>
          <a:stretch>
            <a:fillRect/>
          </a:stretch>
        </p:blipFill>
        <p:spPr>
          <a:xfrm>
            <a:off x="2357422" y="3071810"/>
            <a:ext cx="1826241" cy="2578762"/>
          </a:xfrm>
          <a:prstGeom prst="rect">
            <a:avLst/>
          </a:prstGeom>
          <a:ln>
            <a:solidFill>
              <a:srgbClr val="96D5D2"/>
            </a:solidFill>
          </a:ln>
        </p:spPr>
      </p:pic>
      <p:pic>
        <p:nvPicPr>
          <p:cNvPr id="8" name="Picture 14"/>
          <p:cNvPicPr>
            <a:picLocks noChangeAspect="1" noChangeArrowheads="1"/>
          </p:cNvPicPr>
          <p:nvPr/>
        </p:nvPicPr>
        <p:blipFill>
          <a:blip r:embed="rId5" cstate="email"/>
          <a:srcRect/>
          <a:stretch>
            <a:fillRect/>
          </a:stretch>
        </p:blipFill>
        <p:spPr bwMode="auto">
          <a:xfrm>
            <a:off x="428596" y="3071810"/>
            <a:ext cx="1807638" cy="2571845"/>
          </a:xfrm>
          <a:prstGeom prst="rect">
            <a:avLst/>
          </a:prstGeom>
          <a:noFill/>
          <a:ln w="9525">
            <a:solidFill>
              <a:srgbClr val="96D5D2"/>
            </a:solidFill>
            <a:miter lim="800000"/>
            <a:headEnd/>
            <a:tailEnd/>
          </a:ln>
          <a:effectLst/>
        </p:spPr>
      </p:pic>
      <p:sp>
        <p:nvSpPr>
          <p:cNvPr id="7" name="Title 1"/>
          <p:cNvSpPr txBox="1">
            <a:spLocks/>
          </p:cNvSpPr>
          <p:nvPr/>
        </p:nvSpPr>
        <p:spPr bwMode="auto">
          <a:xfrm>
            <a:off x="285720" y="285728"/>
            <a:ext cx="8001056" cy="57150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40000"/>
              </a:lnSpc>
              <a:spcBef>
                <a:spcPct val="20000"/>
              </a:spcBef>
              <a:spcAft>
                <a:spcPct val="0"/>
              </a:spcAft>
              <a:buClrTx/>
              <a:buSzTx/>
              <a:buFontTx/>
              <a:buNone/>
              <a:tabLst/>
              <a:defRPr/>
            </a:pPr>
            <a:r>
              <a:rPr kumimoji="0" lang="en-US" altLang="zh-CN" sz="1600" b="0" i="0" u="none" strike="noStrike" kern="0" cap="none" spc="0" normalizeH="0" baseline="0" noProof="0" smtClean="0">
                <a:ln>
                  <a:noFill/>
                </a:ln>
                <a:solidFill>
                  <a:srgbClr val="96D5D2"/>
                </a:solidFill>
                <a:effectLst/>
                <a:uLnTx/>
                <a:uFillTx/>
                <a:latin typeface="Corbel" pitchFamily="34" charset="0"/>
                <a:ea typeface="SimHei" pitchFamily="2" charset="-122"/>
                <a:cs typeface="+mn-cs"/>
              </a:rPr>
              <a:t>RSPCA </a:t>
            </a:r>
            <a:r>
              <a:rPr kumimoji="0" lang="en-GB" altLang="zh-CN" sz="1600" b="0" i="0" u="none" strike="noStrike" kern="0" cap="none" spc="0" normalizeH="0" baseline="0" noProof="0" smtClean="0">
                <a:ln>
                  <a:noFill/>
                </a:ln>
                <a:solidFill>
                  <a:srgbClr val="96D5D2"/>
                </a:solidFill>
                <a:effectLst/>
                <a:uLnTx/>
                <a:uFillTx/>
                <a:latin typeface="Corbel" pitchFamily="34" charset="0"/>
                <a:ea typeface="SimHei" pitchFamily="2" charset="-122"/>
                <a:cs typeface="+mn-cs"/>
              </a:rPr>
              <a:t>INTERNATIONAL</a:t>
            </a:r>
            <a:r>
              <a:rPr kumimoji="0" lang="en-GB" sz="1600" b="0" i="0" u="none" strike="noStrike" kern="0" cap="none" spc="0" normalizeH="0" baseline="0" noProof="0" smtClean="0">
                <a:ln>
                  <a:noFill/>
                </a:ln>
                <a:solidFill>
                  <a:srgbClr val="FFFFFF"/>
                </a:solidFill>
                <a:effectLst/>
                <a:uLnTx/>
                <a:uFillTx/>
                <a:latin typeface="Corbel" pitchFamily="34" charset="0"/>
                <a:ea typeface="SimHei" pitchFamily="2" charset="-122"/>
                <a:cs typeface="+mn-cs"/>
              </a:rPr>
              <a:t/>
            </a:r>
            <a:br>
              <a:rPr kumimoji="0" lang="en-GB" sz="1600" b="0" i="0" u="none" strike="noStrike" kern="0" cap="none" spc="0" normalizeH="0" baseline="0" noProof="0" smtClean="0">
                <a:ln>
                  <a:noFill/>
                </a:ln>
                <a:solidFill>
                  <a:srgbClr val="FFFFFF"/>
                </a:solidFill>
                <a:effectLst/>
                <a:uLnTx/>
                <a:uFillTx/>
                <a:latin typeface="Corbel" pitchFamily="34" charset="0"/>
                <a:ea typeface="SimHei" pitchFamily="2" charset="-122"/>
                <a:cs typeface="+mn-cs"/>
              </a:rPr>
            </a:br>
            <a:endParaRPr kumimoji="0" lang="en-GB" sz="1600" b="0" i="0" u="none" strike="noStrike" kern="0" cap="none" spc="0" normalizeH="0" baseline="0" noProof="0" dirty="0">
              <a:ln>
                <a:noFill/>
              </a:ln>
              <a:solidFill>
                <a:schemeClr val="bg1"/>
              </a:solidFill>
              <a:effectLst/>
              <a:uLnTx/>
              <a:uFillTx/>
              <a:latin typeface="Corbel" pitchFamily="34" charset="0"/>
              <a:ea typeface="SimHei" pitchFamily="2" charset="-122"/>
              <a:cs typeface="+mj-cs"/>
            </a:endParaRPr>
          </a:p>
        </p:txBody>
      </p:sp>
      <p:pic>
        <p:nvPicPr>
          <p:cNvPr id="10" name="Picture 3"/>
          <p:cNvPicPr>
            <a:picLocks noChangeAspect="1" noChangeArrowheads="1"/>
          </p:cNvPicPr>
          <p:nvPr/>
        </p:nvPicPr>
        <p:blipFill>
          <a:blip r:embed="rId6" cstate="email"/>
          <a:srcRect/>
          <a:stretch>
            <a:fillRect/>
          </a:stretch>
        </p:blipFill>
        <p:spPr bwMode="auto">
          <a:xfrm>
            <a:off x="4500562" y="428604"/>
            <a:ext cx="4029103" cy="2518190"/>
          </a:xfrm>
          <a:prstGeom prst="rect">
            <a:avLst/>
          </a:prstGeom>
          <a:noFill/>
          <a:ln w="9525">
            <a:noFill/>
            <a:miter lim="800000"/>
            <a:headEnd/>
            <a:tailEnd/>
          </a:ln>
          <a:effectLst/>
        </p:spPr>
      </p:pic>
      <p:pic>
        <p:nvPicPr>
          <p:cNvPr id="11" name="Picture 10" descr="Spain CITES.jpg"/>
          <p:cNvPicPr>
            <a:picLocks noChangeAspect="1"/>
          </p:cNvPicPr>
          <p:nvPr/>
        </p:nvPicPr>
        <p:blipFill>
          <a:blip r:embed="rId7" cstate="email"/>
          <a:stretch>
            <a:fillRect/>
          </a:stretch>
        </p:blipFill>
        <p:spPr>
          <a:xfrm>
            <a:off x="4857752" y="3143248"/>
            <a:ext cx="3357586" cy="2512321"/>
          </a:xfrm>
          <a:prstGeom prst="rect">
            <a:avLst/>
          </a:prstGeom>
          <a:ln>
            <a:solidFill>
              <a:srgbClr val="96D5D2"/>
            </a:solidFill>
          </a:ln>
        </p:spPr>
      </p:pic>
    </p:spTree>
  </p:cSld>
  <p:clrMapOvr>
    <a:masterClrMapping/>
  </p:clrMapOvr>
  <p:transition spd="med"/>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9" name="Picture 8" descr="DSC04390enhanced.JPG"/>
          <p:cNvPicPr>
            <a:picLocks noChangeAspect="1"/>
          </p:cNvPicPr>
          <p:nvPr/>
        </p:nvPicPr>
        <p:blipFill>
          <a:blip r:embed="rId3" cstate="email"/>
          <a:stretch>
            <a:fillRect/>
          </a:stretch>
        </p:blipFill>
        <p:spPr>
          <a:xfrm>
            <a:off x="357158" y="3137285"/>
            <a:ext cx="6572296" cy="2649169"/>
          </a:xfrm>
          <a:prstGeom prst="rect">
            <a:avLst/>
          </a:prstGeom>
          <a:ln>
            <a:solidFill>
              <a:srgbClr val="96D5D2"/>
            </a:solidFill>
          </a:ln>
        </p:spPr>
      </p:pic>
      <p:pic>
        <p:nvPicPr>
          <p:cNvPr id="5" name="Picture 2" descr="C:\Documents and Settings\user1\Desktop\RSPCA USB Aug11\HPIM3025_2.JPG"/>
          <p:cNvPicPr>
            <a:picLocks noChangeAspect="1" noChangeArrowheads="1"/>
          </p:cNvPicPr>
          <p:nvPr/>
        </p:nvPicPr>
        <p:blipFill>
          <a:blip r:embed="rId4" cstate="email"/>
          <a:srcRect/>
          <a:stretch>
            <a:fillRect/>
          </a:stretch>
        </p:blipFill>
        <p:spPr bwMode="auto">
          <a:xfrm>
            <a:off x="4071934" y="230836"/>
            <a:ext cx="3850974" cy="2769536"/>
          </a:xfrm>
          <a:prstGeom prst="rect">
            <a:avLst/>
          </a:prstGeom>
          <a:noFill/>
          <a:ln>
            <a:solidFill>
              <a:srgbClr val="96D5D2"/>
            </a:solidFill>
          </a:ln>
        </p:spPr>
      </p:pic>
      <p:pic>
        <p:nvPicPr>
          <p:cNvPr id="6" name="Picture 10"/>
          <p:cNvPicPr>
            <a:picLocks noChangeAspect="1" noChangeArrowheads="1"/>
          </p:cNvPicPr>
          <p:nvPr/>
        </p:nvPicPr>
        <p:blipFill>
          <a:blip r:embed="rId5" cstate="email"/>
          <a:srcRect/>
          <a:stretch>
            <a:fillRect/>
          </a:stretch>
        </p:blipFill>
        <p:spPr bwMode="auto">
          <a:xfrm>
            <a:off x="357158" y="714356"/>
            <a:ext cx="3570970" cy="2305463"/>
          </a:xfrm>
          <a:prstGeom prst="rect">
            <a:avLst/>
          </a:prstGeom>
          <a:noFill/>
          <a:ln w="9525">
            <a:solidFill>
              <a:srgbClr val="96D5D2"/>
            </a:solidFill>
            <a:miter lim="800000"/>
            <a:headEnd/>
            <a:tailEnd/>
          </a:ln>
        </p:spPr>
      </p:pic>
      <p:sp>
        <p:nvSpPr>
          <p:cNvPr id="7" name="Title 1"/>
          <p:cNvSpPr txBox="1">
            <a:spLocks/>
          </p:cNvSpPr>
          <p:nvPr/>
        </p:nvSpPr>
        <p:spPr bwMode="auto">
          <a:xfrm>
            <a:off x="285720" y="285728"/>
            <a:ext cx="8001056" cy="57150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40000"/>
              </a:lnSpc>
              <a:spcBef>
                <a:spcPct val="20000"/>
              </a:spcBef>
              <a:spcAft>
                <a:spcPct val="0"/>
              </a:spcAft>
              <a:buClrTx/>
              <a:buSzTx/>
              <a:buFontTx/>
              <a:buNone/>
              <a:tabLst/>
              <a:defRPr/>
            </a:pPr>
            <a:r>
              <a:rPr kumimoji="0" lang="en-US" altLang="zh-CN" sz="1600" b="0" i="0" u="none" strike="noStrike" kern="0" cap="none" spc="0" normalizeH="0" baseline="0" noProof="0" smtClean="0">
                <a:ln>
                  <a:noFill/>
                </a:ln>
                <a:solidFill>
                  <a:srgbClr val="96D5D2"/>
                </a:solidFill>
                <a:effectLst/>
                <a:uLnTx/>
                <a:uFillTx/>
                <a:latin typeface="Corbel" pitchFamily="34" charset="0"/>
                <a:ea typeface="SimHei" pitchFamily="2" charset="-122"/>
                <a:cs typeface="+mn-cs"/>
              </a:rPr>
              <a:t>RSPCA </a:t>
            </a:r>
            <a:r>
              <a:rPr kumimoji="0" lang="en-GB" altLang="zh-CN" sz="1600" b="0" i="0" u="none" strike="noStrike" kern="0" cap="none" spc="0" normalizeH="0" baseline="0" noProof="0" smtClean="0">
                <a:ln>
                  <a:noFill/>
                </a:ln>
                <a:solidFill>
                  <a:srgbClr val="96D5D2"/>
                </a:solidFill>
                <a:effectLst/>
                <a:uLnTx/>
                <a:uFillTx/>
                <a:latin typeface="Corbel" pitchFamily="34" charset="0"/>
                <a:ea typeface="SimHei" pitchFamily="2" charset="-122"/>
                <a:cs typeface="+mn-cs"/>
              </a:rPr>
              <a:t>INTERNATIONAL</a:t>
            </a:r>
            <a:r>
              <a:rPr kumimoji="0" lang="en-GB" sz="1600" b="0" i="0" u="none" strike="noStrike" kern="0" cap="none" spc="0" normalizeH="0" baseline="0" noProof="0" smtClean="0">
                <a:ln>
                  <a:noFill/>
                </a:ln>
                <a:solidFill>
                  <a:srgbClr val="FFFFFF"/>
                </a:solidFill>
                <a:effectLst/>
                <a:uLnTx/>
                <a:uFillTx/>
                <a:latin typeface="Corbel" pitchFamily="34" charset="0"/>
                <a:ea typeface="SimHei" pitchFamily="2" charset="-122"/>
                <a:cs typeface="+mn-cs"/>
              </a:rPr>
              <a:t/>
            </a:r>
            <a:br>
              <a:rPr kumimoji="0" lang="en-GB" sz="1600" b="0" i="0" u="none" strike="noStrike" kern="0" cap="none" spc="0" normalizeH="0" baseline="0" noProof="0" smtClean="0">
                <a:ln>
                  <a:noFill/>
                </a:ln>
                <a:solidFill>
                  <a:srgbClr val="FFFFFF"/>
                </a:solidFill>
                <a:effectLst/>
                <a:uLnTx/>
                <a:uFillTx/>
                <a:latin typeface="Corbel" pitchFamily="34" charset="0"/>
                <a:ea typeface="SimHei" pitchFamily="2" charset="-122"/>
                <a:cs typeface="+mn-cs"/>
              </a:rPr>
            </a:br>
            <a:endParaRPr kumimoji="0" lang="en-GB" sz="1600" b="0" i="0" u="none" strike="noStrike" kern="0" cap="none" spc="0" normalizeH="0" baseline="0" noProof="0" dirty="0">
              <a:ln>
                <a:noFill/>
              </a:ln>
              <a:solidFill>
                <a:schemeClr val="bg1"/>
              </a:solidFill>
              <a:effectLst/>
              <a:uLnTx/>
              <a:uFillTx/>
              <a:latin typeface="Corbel" pitchFamily="34" charset="0"/>
              <a:ea typeface="SimHei" pitchFamily="2" charset="-122"/>
              <a:cs typeface="+mj-cs"/>
            </a:endParaRPr>
          </a:p>
        </p:txBody>
      </p:sp>
    </p:spTree>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2" name="Title 1"/>
          <p:cNvSpPr txBox="1">
            <a:spLocks/>
          </p:cNvSpPr>
          <p:nvPr/>
        </p:nvSpPr>
        <p:spPr bwMode="auto">
          <a:xfrm>
            <a:off x="285720" y="285728"/>
            <a:ext cx="8001056" cy="57150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40000"/>
              </a:lnSpc>
              <a:spcBef>
                <a:spcPct val="20000"/>
              </a:spcBef>
              <a:spcAft>
                <a:spcPct val="0"/>
              </a:spcAft>
              <a:buClrTx/>
              <a:buSzTx/>
              <a:buFontTx/>
              <a:buNone/>
              <a:tabLst/>
              <a:defRPr/>
            </a:pPr>
            <a:r>
              <a:rPr kumimoji="0" lang="en-US" altLang="zh-CN"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t>ONE HEALTH</a:t>
            </a:r>
            <a:r>
              <a:rPr kumimoji="0" lang="en-GB" sz="1600" b="0" i="0" u="none" strike="noStrike" kern="0" cap="none" spc="0" normalizeH="0" baseline="0" noProof="0" dirty="0" smtClean="0">
                <a:ln>
                  <a:noFill/>
                </a:ln>
                <a:solidFill>
                  <a:srgbClr val="FFFFFF"/>
                </a:solidFill>
                <a:effectLst/>
                <a:uLnTx/>
                <a:uFillTx/>
                <a:latin typeface="Corbel" pitchFamily="34" charset="0"/>
                <a:ea typeface="SimHei" pitchFamily="2" charset="-122"/>
                <a:cs typeface="+mn-cs"/>
              </a:rPr>
              <a:t/>
            </a:r>
            <a:br>
              <a:rPr kumimoji="0" lang="en-GB" sz="1600" b="0" i="0" u="none" strike="noStrike" kern="0" cap="none" spc="0" normalizeH="0" baseline="0" noProof="0" dirty="0" smtClean="0">
                <a:ln>
                  <a:noFill/>
                </a:ln>
                <a:solidFill>
                  <a:srgbClr val="FFFFFF"/>
                </a:solidFill>
                <a:effectLst/>
                <a:uLnTx/>
                <a:uFillTx/>
                <a:latin typeface="Corbel" pitchFamily="34" charset="0"/>
                <a:ea typeface="SimHei" pitchFamily="2" charset="-122"/>
                <a:cs typeface="+mn-cs"/>
              </a:rPr>
            </a:br>
            <a:endParaRPr kumimoji="0" lang="en-GB" sz="1600" b="0" i="0" u="none" strike="noStrike" kern="0" cap="none" spc="0" normalizeH="0" baseline="0" noProof="0" dirty="0">
              <a:ln>
                <a:noFill/>
              </a:ln>
              <a:solidFill>
                <a:schemeClr val="bg1"/>
              </a:solidFill>
              <a:effectLst/>
              <a:uLnTx/>
              <a:uFillTx/>
              <a:latin typeface="Corbel" pitchFamily="34" charset="0"/>
              <a:ea typeface="SimHei" pitchFamily="2" charset="-122"/>
              <a:cs typeface="+mj-cs"/>
            </a:endParaRPr>
          </a:p>
        </p:txBody>
      </p:sp>
      <p:pic>
        <p:nvPicPr>
          <p:cNvPr id="4" name="Picture 3" descr="C:\Documents and Settings\user1\Desktop\RSPCA USB Aug11\CHINA\woman with cow cropped.jpg"/>
          <p:cNvPicPr>
            <a:picLocks noChangeAspect="1" noChangeArrowheads="1"/>
          </p:cNvPicPr>
          <p:nvPr/>
        </p:nvPicPr>
        <p:blipFill>
          <a:blip r:embed="rId3" cstate="email"/>
          <a:srcRect/>
          <a:stretch>
            <a:fillRect/>
          </a:stretch>
        </p:blipFill>
        <p:spPr bwMode="auto">
          <a:xfrm>
            <a:off x="3929058" y="500042"/>
            <a:ext cx="2574048" cy="2521067"/>
          </a:xfrm>
          <a:prstGeom prst="rect">
            <a:avLst/>
          </a:prstGeom>
          <a:noFill/>
          <a:ln>
            <a:solidFill>
              <a:srgbClr val="96D5D2"/>
            </a:solidFill>
          </a:ln>
        </p:spPr>
      </p:pic>
      <p:pic>
        <p:nvPicPr>
          <p:cNvPr id="7" name="Picture 6" descr="LSPCA vet.jpg"/>
          <p:cNvPicPr>
            <a:picLocks noChangeAspect="1"/>
          </p:cNvPicPr>
          <p:nvPr/>
        </p:nvPicPr>
        <p:blipFill>
          <a:blip r:embed="rId4" cstate="email"/>
          <a:stretch>
            <a:fillRect/>
          </a:stretch>
        </p:blipFill>
        <p:spPr>
          <a:xfrm>
            <a:off x="357158" y="1142984"/>
            <a:ext cx="3375445" cy="4500592"/>
          </a:xfrm>
          <a:prstGeom prst="rect">
            <a:avLst/>
          </a:prstGeom>
          <a:ln>
            <a:solidFill>
              <a:srgbClr val="96D5D2"/>
            </a:solidFill>
          </a:ln>
        </p:spPr>
      </p:pic>
      <p:pic>
        <p:nvPicPr>
          <p:cNvPr id="5" name="Picture 4" descr="LSPCA vet D.jpg"/>
          <p:cNvPicPr>
            <a:picLocks noChangeAspect="1"/>
          </p:cNvPicPr>
          <p:nvPr/>
        </p:nvPicPr>
        <p:blipFill>
          <a:blip r:embed="rId5" cstate="email"/>
          <a:stretch>
            <a:fillRect/>
          </a:stretch>
        </p:blipFill>
        <p:spPr>
          <a:xfrm>
            <a:off x="3929058" y="3143248"/>
            <a:ext cx="3358094" cy="2518570"/>
          </a:xfrm>
          <a:prstGeom prst="rect">
            <a:avLst/>
          </a:prstGeom>
          <a:ln>
            <a:solidFill>
              <a:srgbClr val="96D5D2"/>
            </a:solidFill>
          </a:ln>
        </p:spPr>
      </p:pic>
    </p:spTree>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5" name="Title 1"/>
          <p:cNvSpPr>
            <a:spLocks noGrp="1"/>
          </p:cNvSpPr>
          <p:nvPr>
            <p:ph type="title" idx="4294967295"/>
          </p:nvPr>
        </p:nvSpPr>
        <p:spPr>
          <a:xfrm>
            <a:off x="285720" y="285728"/>
            <a:ext cx="8001056" cy="571504"/>
          </a:xfrm>
        </p:spPr>
        <p:txBody>
          <a:bodyPr/>
          <a:lstStyle/>
          <a:p>
            <a:pPr marL="342900" indent="-342900">
              <a:lnSpc>
                <a:spcPct val="140000"/>
              </a:lnSpc>
              <a:spcBef>
                <a:spcPct val="20000"/>
              </a:spcBef>
            </a:pPr>
            <a:r>
              <a:rPr lang="en-GB" altLang="zh-CN" sz="1600" dirty="0" smtClean="0">
                <a:solidFill>
                  <a:srgbClr val="96D5D2"/>
                </a:solidFill>
                <a:ea typeface="SimHei" pitchFamily="2" charset="-122"/>
                <a:cs typeface="+mn-cs"/>
              </a:rPr>
              <a:t>EAST ASIA: ANTI-CRUELTY LEGISLATION</a:t>
            </a:r>
            <a:br>
              <a:rPr lang="en-GB" altLang="zh-CN" sz="1600" dirty="0" smtClean="0">
                <a:solidFill>
                  <a:srgbClr val="96D5D2"/>
                </a:solidFill>
                <a:ea typeface="SimHei" pitchFamily="2" charset="-122"/>
                <a:cs typeface="+mn-cs"/>
              </a:rPr>
            </a:br>
            <a:r>
              <a:rPr lang="en-GB" sz="1600" dirty="0" smtClean="0">
                <a:solidFill>
                  <a:srgbClr val="96D5D2"/>
                </a:solidFill>
                <a:ea typeface="SimHei" pitchFamily="2" charset="-122"/>
                <a:cs typeface="+mn-cs"/>
              </a:rPr>
              <a:t/>
            </a:r>
            <a:br>
              <a:rPr lang="en-GB" sz="1600" dirty="0" smtClean="0">
                <a:solidFill>
                  <a:srgbClr val="96D5D2"/>
                </a:solidFill>
                <a:ea typeface="SimHei" pitchFamily="2" charset="-122"/>
                <a:cs typeface="+mn-cs"/>
              </a:rPr>
            </a:br>
            <a:endParaRPr lang="en-GB" sz="1600" dirty="0">
              <a:solidFill>
                <a:srgbClr val="96D5D2"/>
              </a:solidFill>
              <a:ea typeface="SimHei" pitchFamily="2" charset="-122"/>
            </a:endParaRPr>
          </a:p>
        </p:txBody>
      </p:sp>
      <p:graphicFrame>
        <p:nvGraphicFramePr>
          <p:cNvPr id="4" name="Group 140"/>
          <p:cNvGraphicFramePr>
            <a:graphicFrameLocks noGrp="1"/>
          </p:cNvGraphicFramePr>
          <p:nvPr/>
        </p:nvGraphicFramePr>
        <p:xfrm>
          <a:off x="323528" y="878039"/>
          <a:ext cx="8640960" cy="4836977"/>
        </p:xfrm>
        <a:graphic>
          <a:graphicData uri="http://schemas.openxmlformats.org/drawingml/2006/table">
            <a:tbl>
              <a:tblPr/>
              <a:tblGrid>
                <a:gridCol w="1464569"/>
                <a:gridCol w="1830712"/>
                <a:gridCol w="5345679"/>
              </a:tblGrid>
              <a:tr h="380801">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r>
                        <a:rPr kumimoji="0" lang="en-GB" sz="1200" b="0" i="1" u="none" strike="noStrike" cap="none" normalizeH="0" baseline="0" dirty="0" smtClean="0">
                          <a:ln>
                            <a:noFill/>
                          </a:ln>
                          <a:solidFill>
                            <a:srgbClr val="E8FF35"/>
                          </a:solidFill>
                          <a:effectLst/>
                          <a:latin typeface="Corbel" pitchFamily="34" charset="0"/>
                        </a:rPr>
                        <a:t>Country/Region</a:t>
                      </a:r>
                      <a:endParaRPr kumimoji="0" lang="en-US" sz="1200" b="0" i="1" u="none" strike="noStrike" cap="none" normalizeH="0" baseline="0" dirty="0" smtClean="0">
                        <a:ln>
                          <a:noFill/>
                        </a:ln>
                        <a:solidFill>
                          <a:srgbClr val="E8FF35"/>
                        </a:solidFill>
                        <a:effectLst/>
                        <a:latin typeface="Corbel" pitchFamily="34" charset="0"/>
                      </a:endParaRPr>
                    </a:p>
                  </a:txBody>
                  <a:tcPr anchor="ctr" horzOverflow="overflow">
                    <a:lnL w="12700" cap="flat" cmpd="sng" algn="ctr">
                      <a:noFill/>
                      <a:prstDash val="solid"/>
                      <a:round/>
                      <a:headEnd type="none" w="med" len="med"/>
                      <a:tailEnd type="none" w="med" len="med"/>
                    </a:lnL>
                    <a:lnR w="12700" cap="flat" cmpd="sng" algn="ctr">
                      <a:solidFill>
                        <a:srgbClr val="96D5D2"/>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96D5D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r>
                        <a:rPr kumimoji="0" lang="en-GB" sz="1800" b="0" i="1" u="none" strike="noStrike" cap="none" normalizeH="0" baseline="0" dirty="0" smtClean="0">
                          <a:ln>
                            <a:noFill/>
                          </a:ln>
                          <a:solidFill>
                            <a:srgbClr val="E8FF35"/>
                          </a:solidFill>
                          <a:effectLst/>
                          <a:latin typeface="Corbel" pitchFamily="34" charset="0"/>
                        </a:rPr>
                        <a:t>Status</a:t>
                      </a:r>
                      <a:endParaRPr kumimoji="0" lang="en-US" sz="1800" b="0" i="1" u="none" strike="noStrike" cap="none" normalizeH="0" baseline="0" dirty="0" smtClean="0">
                        <a:ln>
                          <a:noFill/>
                        </a:ln>
                        <a:solidFill>
                          <a:srgbClr val="E8FF35"/>
                        </a:solidFill>
                        <a:effectLst/>
                        <a:latin typeface="Corbel" pitchFamily="34" charset="0"/>
                      </a:endParaRPr>
                    </a:p>
                  </a:txBody>
                  <a:tcPr anchor="ctr" horzOverflow="overflow">
                    <a:lnL w="12700" cap="flat" cmpd="sng" algn="ctr">
                      <a:solidFill>
                        <a:srgbClr val="96D5D2"/>
                      </a:solidFill>
                      <a:prstDash val="solid"/>
                      <a:round/>
                      <a:headEnd type="none" w="med" len="med"/>
                      <a:tailEnd type="none" w="med" len="med"/>
                    </a:lnL>
                    <a:lnR w="12700" cap="flat" cmpd="sng" algn="ctr">
                      <a:solidFill>
                        <a:srgbClr val="96D5D2"/>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96D5D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r>
                        <a:rPr kumimoji="0" lang="en-GB" sz="1800" b="0" i="1" u="none" strike="noStrike" cap="none" normalizeH="0" baseline="0" dirty="0" smtClean="0">
                          <a:ln>
                            <a:noFill/>
                          </a:ln>
                          <a:solidFill>
                            <a:srgbClr val="E8FF35"/>
                          </a:solidFill>
                          <a:effectLst/>
                          <a:latin typeface="Corbel" pitchFamily="34" charset="0"/>
                        </a:rPr>
                        <a:t>RSPCA activity</a:t>
                      </a:r>
                      <a:r>
                        <a:rPr kumimoji="0" lang="en-US" sz="1800" b="0" i="1" u="none" strike="noStrike" cap="none" normalizeH="0" baseline="0" dirty="0" smtClean="0">
                          <a:ln>
                            <a:noFill/>
                          </a:ln>
                          <a:solidFill>
                            <a:srgbClr val="E8FF35"/>
                          </a:solidFill>
                          <a:effectLst/>
                          <a:latin typeface="Corbel" pitchFamily="34" charset="0"/>
                        </a:rPr>
                        <a:t> 1999-2012</a:t>
                      </a:r>
                    </a:p>
                  </a:txBody>
                  <a:tcPr anchor="ctr" horzOverflow="overflow">
                    <a:lnL w="12700" cap="flat" cmpd="sng" algn="ctr">
                      <a:solidFill>
                        <a:srgbClr val="96D5D2"/>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96D5D2"/>
                      </a:solidFill>
                      <a:prstDash val="solid"/>
                      <a:round/>
                      <a:headEnd type="none" w="med" len="med"/>
                      <a:tailEnd type="none" w="med" len="med"/>
                    </a:lnB>
                    <a:lnTlToBr>
                      <a:noFill/>
                    </a:lnTlToBr>
                    <a:lnBlToTr>
                      <a:noFill/>
                    </a:lnBlToTr>
                    <a:noFill/>
                  </a:tcPr>
                </a:tc>
              </a:tr>
              <a:tr h="806030">
                <a:tc>
                  <a:txBody>
                    <a:bodyPr/>
                    <a:lstStyle/>
                    <a:p>
                      <a:pPr marL="446088" marR="0" lvl="0" indent="-446088" algn="r"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r>
                        <a:rPr kumimoji="0" lang="en-GB" sz="1600" b="0" i="1" u="none" strike="noStrike" cap="none" normalizeH="0" baseline="0" dirty="0" smtClean="0">
                          <a:ln>
                            <a:noFill/>
                          </a:ln>
                          <a:solidFill>
                            <a:srgbClr val="F2665E"/>
                          </a:solidFill>
                          <a:effectLst/>
                          <a:latin typeface="Corbel" pitchFamily="34" charset="0"/>
                        </a:rPr>
                        <a:t>          </a:t>
                      </a:r>
                      <a:r>
                        <a:rPr kumimoji="0" lang="en-GB" sz="1600" b="1" i="1" u="none" strike="noStrike" cap="none" normalizeH="0" baseline="0" dirty="0" smtClean="0">
                          <a:ln>
                            <a:noFill/>
                          </a:ln>
                          <a:solidFill>
                            <a:srgbClr val="F2665E"/>
                          </a:solidFill>
                          <a:effectLst/>
                          <a:latin typeface="Corbel" pitchFamily="34" charset="0"/>
                        </a:rPr>
                        <a:t>CHINA</a:t>
                      </a:r>
                      <a:endParaRPr kumimoji="0" lang="en-US" sz="1600" b="1" i="1" u="none" strike="noStrike" cap="none" normalizeH="0" baseline="0" dirty="0" smtClean="0">
                        <a:ln>
                          <a:noFill/>
                        </a:ln>
                        <a:solidFill>
                          <a:srgbClr val="F2665E"/>
                        </a:solidFill>
                        <a:effectLst/>
                        <a:latin typeface="Corbel" pitchFamily="34" charset="0"/>
                      </a:endParaRPr>
                    </a:p>
                  </a:txBody>
                  <a:tcPr anchor="ctr" horzOverflow="overflow">
                    <a:lnL w="12700" cap="flat" cmpd="sng" algn="ctr">
                      <a:noFill/>
                      <a:prstDash val="solid"/>
                      <a:round/>
                      <a:headEnd type="none" w="med" len="med"/>
                      <a:tailEnd type="none" w="med" len="med"/>
                    </a:lnL>
                    <a:lnR w="12700" cap="flat" cmpd="sng" algn="ctr">
                      <a:solidFill>
                        <a:srgbClr val="96D5D2"/>
                      </a:solidFill>
                      <a:prstDash val="solid"/>
                      <a:round/>
                      <a:headEnd type="none" w="med" len="med"/>
                      <a:tailEnd type="none" w="med" len="med"/>
                    </a:lnR>
                    <a:lnT w="12700" cap="flat" cmpd="sng" algn="ctr">
                      <a:solidFill>
                        <a:srgbClr val="96D5D2"/>
                      </a:solidFill>
                      <a:prstDash val="solid"/>
                      <a:round/>
                      <a:headEnd type="none" w="med" len="med"/>
                      <a:tailEnd type="none" w="med" len="med"/>
                    </a:lnT>
                    <a:lnB w="12700" cap="flat" cmpd="sng" algn="ctr">
                      <a:solidFill>
                        <a:srgbClr val="96D5D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r>
                        <a:rPr kumimoji="0" lang="en-GB" altLang="ko-KR" sz="1600" b="0" i="0" u="none" strike="noStrike" cap="none" normalizeH="0" baseline="0" dirty="0" smtClean="0">
                          <a:ln>
                            <a:noFill/>
                          </a:ln>
                          <a:solidFill>
                            <a:srgbClr val="96D5D2"/>
                          </a:solidFill>
                          <a:effectLst/>
                          <a:latin typeface="Corbel" pitchFamily="34" charset="0"/>
                          <a:ea typeface="STXihei" pitchFamily="2" charset="-122"/>
                        </a:rPr>
                        <a:t>No legislation for domestic animals</a:t>
                      </a:r>
                      <a:endParaRPr kumimoji="0" lang="en-US" sz="1600" b="0" i="0" u="none" strike="noStrike" cap="none" normalizeH="0" baseline="0" dirty="0" smtClean="0">
                        <a:ln>
                          <a:noFill/>
                        </a:ln>
                        <a:solidFill>
                          <a:srgbClr val="96D5D2"/>
                        </a:solidFill>
                        <a:effectLst/>
                        <a:latin typeface="Corbel" pitchFamily="34" charset="0"/>
                        <a:ea typeface="STXihei" pitchFamily="2" charset="-122"/>
                      </a:endParaRPr>
                    </a:p>
                  </a:txBody>
                  <a:tcPr anchor="ctr" horzOverflow="overflow">
                    <a:lnL w="12700" cap="flat" cmpd="sng" algn="ctr">
                      <a:solidFill>
                        <a:srgbClr val="96D5D2"/>
                      </a:solidFill>
                      <a:prstDash val="solid"/>
                      <a:round/>
                      <a:headEnd type="none" w="med" len="med"/>
                      <a:tailEnd type="none" w="med" len="med"/>
                    </a:lnL>
                    <a:lnR w="12700" cap="flat" cmpd="sng" algn="ctr">
                      <a:solidFill>
                        <a:srgbClr val="96D5D2"/>
                      </a:solidFill>
                      <a:prstDash val="solid"/>
                      <a:round/>
                      <a:headEnd type="none" w="med" len="med"/>
                      <a:tailEnd type="none" w="med" len="med"/>
                    </a:lnR>
                    <a:lnT w="12700" cap="flat" cmpd="sng" algn="ctr">
                      <a:solidFill>
                        <a:srgbClr val="96D5D2"/>
                      </a:solidFill>
                      <a:prstDash val="solid"/>
                      <a:round/>
                      <a:headEnd type="none" w="med" len="med"/>
                      <a:tailEnd type="none" w="med" len="med"/>
                    </a:lnT>
                    <a:lnB w="12700" cap="flat" cmpd="sng" algn="ctr">
                      <a:solidFill>
                        <a:srgbClr val="96D5D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r>
                        <a:rPr kumimoji="0" lang="en-GB" sz="1600" b="0" i="0" u="none" strike="noStrike" cap="none" normalizeH="0" baseline="0" dirty="0" smtClean="0">
                          <a:ln>
                            <a:noFill/>
                          </a:ln>
                          <a:solidFill>
                            <a:schemeClr val="bg1"/>
                          </a:solidFill>
                          <a:effectLst/>
                          <a:latin typeface="Corbel" pitchFamily="34" charset="0"/>
                        </a:rPr>
                        <a:t>99, 09, 11: Support for animal law textbooks</a:t>
                      </a:r>
                      <a:endParaRPr kumimoji="0" lang="en-US" sz="1600" b="0" i="0" u="none" strike="noStrike" cap="none" normalizeH="0" baseline="0" dirty="0" smtClean="0">
                        <a:ln>
                          <a:noFill/>
                        </a:ln>
                        <a:solidFill>
                          <a:schemeClr val="bg1"/>
                        </a:solidFill>
                        <a:effectLst/>
                        <a:latin typeface="Corbel" pitchFamily="34" charset="0"/>
                      </a:endParaRPr>
                    </a:p>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r>
                        <a:rPr kumimoji="0" lang="en-GB" sz="1600" b="0" i="0" u="none" strike="noStrike" cap="none" normalizeH="0" baseline="0" dirty="0" smtClean="0">
                          <a:ln>
                            <a:noFill/>
                          </a:ln>
                          <a:solidFill>
                            <a:schemeClr val="bg1"/>
                          </a:solidFill>
                          <a:effectLst/>
                          <a:latin typeface="Corbel" pitchFamily="34" charset="0"/>
                        </a:rPr>
                        <a:t>07, 08, 10: International animal law </a:t>
                      </a:r>
                      <a:r>
                        <a:rPr kumimoji="0" lang="en-GB" sz="1600" b="0" i="0" u="none" strike="noStrike" cap="none" normalizeH="0" baseline="0" dirty="0" err="1" smtClean="0">
                          <a:ln>
                            <a:noFill/>
                          </a:ln>
                          <a:solidFill>
                            <a:schemeClr val="bg1"/>
                          </a:solidFill>
                          <a:effectLst/>
                          <a:latin typeface="Corbel" pitchFamily="34" charset="0"/>
                        </a:rPr>
                        <a:t>fora</a:t>
                      </a:r>
                      <a:r>
                        <a:rPr kumimoji="0" lang="en-GB" sz="1600" b="0" i="0" u="none" strike="noStrike" cap="none" normalizeH="0" baseline="0" dirty="0" smtClean="0">
                          <a:ln>
                            <a:noFill/>
                          </a:ln>
                          <a:solidFill>
                            <a:schemeClr val="bg1"/>
                          </a:solidFill>
                          <a:effectLst/>
                          <a:latin typeface="Corbel" pitchFamily="34" charset="0"/>
                        </a:rPr>
                        <a:t>, Jinan/Beijing; continued  input into draft law development</a:t>
                      </a:r>
                    </a:p>
                  </a:txBody>
                  <a:tcPr anchor="ctr" horzOverflow="overflow">
                    <a:lnL w="12700" cap="flat" cmpd="sng" algn="ctr">
                      <a:solidFill>
                        <a:srgbClr val="96D5D2"/>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96D5D2"/>
                      </a:solidFill>
                      <a:prstDash val="solid"/>
                      <a:round/>
                      <a:headEnd type="none" w="med" len="med"/>
                      <a:tailEnd type="none" w="med" len="med"/>
                    </a:lnT>
                    <a:lnB w="12700" cap="flat" cmpd="sng" algn="ctr">
                      <a:solidFill>
                        <a:srgbClr val="96D5D2"/>
                      </a:solidFill>
                      <a:prstDash val="solid"/>
                      <a:round/>
                      <a:headEnd type="none" w="med" len="med"/>
                      <a:tailEnd type="none" w="med" len="med"/>
                    </a:lnB>
                    <a:lnTlToBr>
                      <a:noFill/>
                    </a:lnTlToBr>
                    <a:lnBlToTr>
                      <a:noFill/>
                    </a:lnBlToTr>
                    <a:noFill/>
                  </a:tcPr>
                </a:tc>
              </a:tr>
              <a:tr h="593201">
                <a:tc>
                  <a:txBody>
                    <a:bodyPr/>
                    <a:lstStyle/>
                    <a:p>
                      <a:pPr marL="0" marR="0" lvl="0" indent="0" algn="r"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r>
                        <a:rPr kumimoji="0" lang="en-GB" sz="1600" b="0" i="1" u="none" strike="noStrike" cap="none" normalizeH="0" baseline="0" dirty="0" smtClean="0">
                          <a:ln>
                            <a:noFill/>
                          </a:ln>
                          <a:solidFill>
                            <a:srgbClr val="F2665E"/>
                          </a:solidFill>
                          <a:effectLst/>
                          <a:latin typeface="Corbel" pitchFamily="34" charset="0"/>
                        </a:rPr>
                        <a:t>          </a:t>
                      </a:r>
                      <a:r>
                        <a:rPr kumimoji="0" lang="en-GB" sz="1600" b="1" i="1" u="none" strike="noStrike" cap="none" normalizeH="0" baseline="0" dirty="0" smtClean="0">
                          <a:ln>
                            <a:noFill/>
                          </a:ln>
                          <a:solidFill>
                            <a:srgbClr val="F2665E"/>
                          </a:solidFill>
                          <a:effectLst/>
                          <a:latin typeface="Corbel" pitchFamily="34" charset="0"/>
                        </a:rPr>
                        <a:t>HK</a:t>
                      </a:r>
                      <a:endParaRPr kumimoji="0" lang="en-US" sz="1600" b="1" i="1" u="none" strike="noStrike" cap="none" normalizeH="0" baseline="0" dirty="0" smtClean="0">
                        <a:ln>
                          <a:noFill/>
                        </a:ln>
                        <a:solidFill>
                          <a:srgbClr val="F2665E"/>
                        </a:solidFill>
                        <a:effectLst/>
                        <a:latin typeface="Corbel" pitchFamily="34" charset="0"/>
                      </a:endParaRPr>
                    </a:p>
                  </a:txBody>
                  <a:tcPr anchor="ctr" horzOverflow="overflow">
                    <a:lnL w="12700" cap="flat" cmpd="sng" algn="ctr">
                      <a:noFill/>
                      <a:prstDash val="solid"/>
                      <a:round/>
                      <a:headEnd type="none" w="med" len="med"/>
                      <a:tailEnd type="none" w="med" len="med"/>
                    </a:lnL>
                    <a:lnR w="12700" cap="flat" cmpd="sng" algn="ctr">
                      <a:solidFill>
                        <a:srgbClr val="96D5D2"/>
                      </a:solidFill>
                      <a:prstDash val="solid"/>
                      <a:round/>
                      <a:headEnd type="none" w="med" len="med"/>
                      <a:tailEnd type="none" w="med" len="med"/>
                    </a:lnR>
                    <a:lnT w="12700" cap="flat" cmpd="sng" algn="ctr">
                      <a:solidFill>
                        <a:srgbClr val="96D5D2"/>
                      </a:solidFill>
                      <a:prstDash val="solid"/>
                      <a:round/>
                      <a:headEnd type="none" w="med" len="med"/>
                      <a:tailEnd type="none" w="med" len="med"/>
                    </a:lnT>
                    <a:lnB w="12700" cap="flat" cmpd="sng" algn="ctr">
                      <a:solidFill>
                        <a:srgbClr val="96D5D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r>
                        <a:rPr kumimoji="0" lang="en-GB" altLang="ko-KR" sz="1600" b="0" i="0" u="none" strike="noStrike" cap="none" normalizeH="0" baseline="0" dirty="0" smtClean="0">
                          <a:ln>
                            <a:noFill/>
                          </a:ln>
                          <a:solidFill>
                            <a:srgbClr val="96D5D2"/>
                          </a:solidFill>
                          <a:effectLst/>
                          <a:latin typeface="Corbel" pitchFamily="34" charset="0"/>
                          <a:ea typeface="STXihei" pitchFamily="2" charset="-122"/>
                        </a:rPr>
                        <a:t>SPCA inspectors, law being revised</a:t>
                      </a:r>
                      <a:endParaRPr kumimoji="0" lang="en-US" sz="1600" b="0" i="0" u="none" strike="noStrike" cap="none" normalizeH="0" baseline="0" dirty="0" smtClean="0">
                        <a:ln>
                          <a:noFill/>
                        </a:ln>
                        <a:solidFill>
                          <a:srgbClr val="96D5D2"/>
                        </a:solidFill>
                        <a:effectLst/>
                        <a:latin typeface="Corbel" pitchFamily="34" charset="0"/>
                        <a:ea typeface="STXihei" pitchFamily="2" charset="-122"/>
                      </a:endParaRPr>
                    </a:p>
                  </a:txBody>
                  <a:tcPr anchor="ctr" horzOverflow="overflow">
                    <a:lnL w="12700" cap="flat" cmpd="sng" algn="ctr">
                      <a:solidFill>
                        <a:srgbClr val="96D5D2"/>
                      </a:solidFill>
                      <a:prstDash val="solid"/>
                      <a:round/>
                      <a:headEnd type="none" w="med" len="med"/>
                      <a:tailEnd type="none" w="med" len="med"/>
                    </a:lnL>
                    <a:lnR w="12700" cap="flat" cmpd="sng" algn="ctr">
                      <a:solidFill>
                        <a:srgbClr val="96D5D2"/>
                      </a:solidFill>
                      <a:prstDash val="solid"/>
                      <a:round/>
                      <a:headEnd type="none" w="med" len="med"/>
                      <a:tailEnd type="none" w="med" len="med"/>
                    </a:lnR>
                    <a:lnT w="12700" cap="flat" cmpd="sng" algn="ctr">
                      <a:solidFill>
                        <a:srgbClr val="96D5D2"/>
                      </a:solidFill>
                      <a:prstDash val="solid"/>
                      <a:round/>
                      <a:headEnd type="none" w="med" len="med"/>
                      <a:tailEnd type="none" w="med" len="med"/>
                    </a:lnT>
                    <a:lnB w="12700" cap="flat" cmpd="sng" algn="ctr">
                      <a:solidFill>
                        <a:srgbClr val="96D5D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r>
                        <a:rPr kumimoji="0" lang="en-GB" sz="1600" b="0" i="0" u="none" strike="noStrike" cap="none" normalizeH="0" baseline="0" dirty="0" smtClean="0">
                          <a:ln>
                            <a:noFill/>
                          </a:ln>
                          <a:solidFill>
                            <a:schemeClr val="bg1"/>
                          </a:solidFill>
                          <a:effectLst/>
                          <a:latin typeface="Corbel" pitchFamily="34" charset="0"/>
                        </a:rPr>
                        <a:t>06-07: Inspectors seconded to RSPCA</a:t>
                      </a:r>
                      <a:endParaRPr kumimoji="0" lang="en-US" sz="1600" b="0" i="0" u="none" strike="noStrike" cap="none" normalizeH="0" baseline="0" dirty="0" smtClean="0">
                        <a:ln>
                          <a:noFill/>
                        </a:ln>
                        <a:solidFill>
                          <a:schemeClr val="bg1"/>
                        </a:solidFill>
                        <a:effectLst/>
                        <a:latin typeface="Corbel" pitchFamily="34" charset="0"/>
                      </a:endParaRPr>
                    </a:p>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r>
                        <a:rPr kumimoji="0" lang="en-GB" sz="1600" b="0" i="0" u="none" strike="noStrike" cap="none" normalizeH="0" baseline="0" dirty="0" smtClean="0">
                          <a:ln>
                            <a:noFill/>
                          </a:ln>
                          <a:solidFill>
                            <a:schemeClr val="bg1"/>
                          </a:solidFill>
                          <a:effectLst/>
                          <a:latin typeface="Corbel" pitchFamily="34" charset="0"/>
                        </a:rPr>
                        <a:t>08-09: law enforcement training in HK</a:t>
                      </a:r>
                      <a:endParaRPr kumimoji="0" lang="en-US" sz="1600" b="0" i="0" u="none" strike="noStrike" cap="none" normalizeH="0" baseline="0" dirty="0" smtClean="0">
                        <a:ln>
                          <a:noFill/>
                        </a:ln>
                        <a:solidFill>
                          <a:schemeClr val="bg1"/>
                        </a:solidFill>
                        <a:effectLst/>
                        <a:latin typeface="Corbel" pitchFamily="34" charset="0"/>
                      </a:endParaRPr>
                    </a:p>
                  </a:txBody>
                  <a:tcPr anchor="ctr" horzOverflow="overflow">
                    <a:lnL w="12700" cap="flat" cmpd="sng" algn="ctr">
                      <a:solidFill>
                        <a:srgbClr val="96D5D2"/>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96D5D2"/>
                      </a:solidFill>
                      <a:prstDash val="solid"/>
                      <a:round/>
                      <a:headEnd type="none" w="med" len="med"/>
                      <a:tailEnd type="none" w="med" len="med"/>
                    </a:lnT>
                    <a:lnB w="12700" cap="flat" cmpd="sng" algn="ctr">
                      <a:solidFill>
                        <a:srgbClr val="96D5D2"/>
                      </a:solidFill>
                      <a:prstDash val="solid"/>
                      <a:round/>
                      <a:headEnd type="none" w="med" len="med"/>
                      <a:tailEnd type="none" w="med" len="med"/>
                    </a:lnB>
                    <a:lnTlToBr>
                      <a:noFill/>
                    </a:lnTlToBr>
                    <a:lnBlToTr>
                      <a:noFill/>
                    </a:lnBlToTr>
                    <a:noFill/>
                  </a:tcPr>
                </a:tc>
              </a:tr>
              <a:tr h="806030">
                <a:tc>
                  <a:txBody>
                    <a:bodyPr/>
                    <a:lstStyle/>
                    <a:p>
                      <a:pPr marL="0" marR="0" lvl="0" indent="0" algn="r"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r>
                        <a:rPr kumimoji="0" lang="en-GB" sz="1600" b="0" i="1" u="none" strike="noStrike" cap="none" normalizeH="0" baseline="0" dirty="0" smtClean="0">
                          <a:ln>
                            <a:noFill/>
                          </a:ln>
                          <a:solidFill>
                            <a:srgbClr val="F2665E"/>
                          </a:solidFill>
                          <a:effectLst/>
                          <a:latin typeface="Corbel" pitchFamily="34" charset="0"/>
                        </a:rPr>
                        <a:t>         </a:t>
                      </a:r>
                      <a:r>
                        <a:rPr kumimoji="0" lang="en-GB" sz="1600" b="1" i="1" u="none" strike="noStrike" cap="none" normalizeH="0" baseline="0" dirty="0" smtClean="0">
                          <a:ln>
                            <a:noFill/>
                          </a:ln>
                          <a:solidFill>
                            <a:srgbClr val="F2665E"/>
                          </a:solidFill>
                          <a:effectLst/>
                          <a:latin typeface="Corbel" pitchFamily="34" charset="0"/>
                        </a:rPr>
                        <a:t>TAIWAN</a:t>
                      </a:r>
                      <a:endParaRPr kumimoji="0" lang="en-US" sz="1600" b="1" i="1" u="none" strike="noStrike" cap="none" normalizeH="0" baseline="0" dirty="0" smtClean="0">
                        <a:ln>
                          <a:noFill/>
                        </a:ln>
                        <a:solidFill>
                          <a:srgbClr val="F2665E"/>
                        </a:solidFill>
                        <a:effectLst/>
                        <a:latin typeface="Corbel" pitchFamily="34" charset="0"/>
                      </a:endParaRPr>
                    </a:p>
                  </a:txBody>
                  <a:tcPr anchor="ctr" horzOverflow="overflow">
                    <a:lnL w="12700" cap="flat" cmpd="sng" algn="ctr">
                      <a:noFill/>
                      <a:prstDash val="solid"/>
                      <a:round/>
                      <a:headEnd type="none" w="med" len="med"/>
                      <a:tailEnd type="none" w="med" len="med"/>
                    </a:lnL>
                    <a:lnR w="12700" cap="flat" cmpd="sng" algn="ctr">
                      <a:solidFill>
                        <a:srgbClr val="96D5D2"/>
                      </a:solidFill>
                      <a:prstDash val="solid"/>
                      <a:round/>
                      <a:headEnd type="none" w="med" len="med"/>
                      <a:tailEnd type="none" w="med" len="med"/>
                    </a:lnR>
                    <a:lnT w="12700" cap="flat" cmpd="sng" algn="ctr">
                      <a:solidFill>
                        <a:srgbClr val="96D5D2"/>
                      </a:solidFill>
                      <a:prstDash val="solid"/>
                      <a:round/>
                      <a:headEnd type="none" w="med" len="med"/>
                      <a:tailEnd type="none" w="med" len="med"/>
                    </a:lnT>
                    <a:lnB w="12700" cap="flat" cmpd="sng" algn="ctr">
                      <a:solidFill>
                        <a:srgbClr val="96D5D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r>
                        <a:rPr kumimoji="0" lang="en-GB" altLang="ko-KR" sz="1600" b="0" i="0" u="none" strike="noStrike" cap="none" normalizeH="0" baseline="0" dirty="0" smtClean="0">
                          <a:ln>
                            <a:noFill/>
                          </a:ln>
                          <a:solidFill>
                            <a:srgbClr val="96D5D2"/>
                          </a:solidFill>
                          <a:effectLst/>
                          <a:latin typeface="Corbel" pitchFamily="34" charset="0"/>
                          <a:ea typeface="STXihei" pitchFamily="2" charset="-122"/>
                        </a:rPr>
                        <a:t>1998 APL – local govt inspectors</a:t>
                      </a:r>
                      <a:endParaRPr kumimoji="0" lang="en-US" sz="1600" b="0" i="0" u="none" strike="noStrike" cap="none" normalizeH="0" baseline="0" dirty="0" smtClean="0">
                        <a:ln>
                          <a:noFill/>
                        </a:ln>
                        <a:solidFill>
                          <a:srgbClr val="96D5D2"/>
                        </a:solidFill>
                        <a:effectLst/>
                        <a:latin typeface="Corbel" pitchFamily="34" charset="0"/>
                        <a:ea typeface="STXihei" pitchFamily="2" charset="-122"/>
                      </a:endParaRPr>
                    </a:p>
                  </a:txBody>
                  <a:tcPr anchor="ctr" horzOverflow="overflow">
                    <a:lnL w="12700" cap="flat" cmpd="sng" algn="ctr">
                      <a:solidFill>
                        <a:srgbClr val="96D5D2"/>
                      </a:solidFill>
                      <a:prstDash val="solid"/>
                      <a:round/>
                      <a:headEnd type="none" w="med" len="med"/>
                      <a:tailEnd type="none" w="med" len="med"/>
                    </a:lnL>
                    <a:lnR w="12700" cap="flat" cmpd="sng" algn="ctr">
                      <a:solidFill>
                        <a:srgbClr val="96D5D2"/>
                      </a:solidFill>
                      <a:prstDash val="solid"/>
                      <a:round/>
                      <a:headEnd type="none" w="med" len="med"/>
                      <a:tailEnd type="none" w="med" len="med"/>
                    </a:lnR>
                    <a:lnT w="12700" cap="flat" cmpd="sng" algn="ctr">
                      <a:solidFill>
                        <a:srgbClr val="96D5D2"/>
                      </a:solidFill>
                      <a:prstDash val="solid"/>
                      <a:round/>
                      <a:headEnd type="none" w="med" len="med"/>
                      <a:tailEnd type="none" w="med" len="med"/>
                    </a:lnT>
                    <a:lnB w="12700" cap="flat" cmpd="sng" algn="ctr">
                      <a:solidFill>
                        <a:srgbClr val="96D5D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r>
                        <a:rPr kumimoji="0" lang="en-GB" sz="1600" b="0" i="0" u="none" strike="noStrike" cap="none" normalizeH="0" baseline="0" dirty="0" smtClean="0">
                          <a:ln>
                            <a:noFill/>
                          </a:ln>
                          <a:solidFill>
                            <a:schemeClr val="bg1"/>
                          </a:solidFill>
                          <a:effectLst/>
                          <a:latin typeface="Corbel" pitchFamily="34" charset="0"/>
                        </a:rPr>
                        <a:t>99-04: four law enforcement training courses; UK study tour</a:t>
                      </a:r>
                      <a:endParaRPr kumimoji="0" lang="en-US" sz="1600" b="0" i="0" u="none" strike="noStrike" cap="none" normalizeH="0" baseline="0" dirty="0" smtClean="0">
                        <a:ln>
                          <a:noFill/>
                        </a:ln>
                        <a:solidFill>
                          <a:schemeClr val="bg1"/>
                        </a:solidFill>
                        <a:effectLst/>
                        <a:latin typeface="Corbel" pitchFamily="34" charset="0"/>
                      </a:endParaRPr>
                    </a:p>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r>
                        <a:rPr kumimoji="0" lang="en-GB" sz="1600" b="0" i="0" u="none" strike="noStrike" cap="none" normalizeH="0" baseline="0" dirty="0" smtClean="0">
                          <a:ln>
                            <a:noFill/>
                          </a:ln>
                          <a:solidFill>
                            <a:schemeClr val="bg1"/>
                          </a:solidFill>
                          <a:effectLst/>
                          <a:latin typeface="Corbel" pitchFamily="34" charset="0"/>
                        </a:rPr>
                        <a:t>09: consultancy on training programme development</a:t>
                      </a:r>
                    </a:p>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r>
                        <a:rPr kumimoji="0" lang="en-GB" sz="1600" b="0" i="0" u="none" strike="noStrike" cap="none" normalizeH="0" baseline="0" dirty="0" smtClean="0">
                          <a:ln>
                            <a:noFill/>
                          </a:ln>
                          <a:solidFill>
                            <a:schemeClr val="bg1"/>
                          </a:solidFill>
                          <a:effectLst/>
                          <a:latin typeface="Corbel" pitchFamily="34" charset="0"/>
                        </a:rPr>
                        <a:t>10: investigation/animal welfare assessment training</a:t>
                      </a:r>
                    </a:p>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r>
                        <a:rPr kumimoji="0" lang="en-GB" sz="1600" b="0" i="0" u="none" strike="noStrike" cap="none" normalizeH="0" baseline="0" dirty="0" smtClean="0">
                          <a:ln>
                            <a:noFill/>
                          </a:ln>
                          <a:solidFill>
                            <a:schemeClr val="bg1"/>
                          </a:solidFill>
                          <a:effectLst/>
                          <a:latin typeface="Corbel" pitchFamily="34" charset="0"/>
                        </a:rPr>
                        <a:t>11: pet shop inspection training</a:t>
                      </a:r>
                      <a:endParaRPr kumimoji="0" lang="en-US" sz="1600" b="0" i="0" u="none" strike="noStrike" cap="none" normalizeH="0" baseline="0" dirty="0" smtClean="0">
                        <a:ln>
                          <a:noFill/>
                        </a:ln>
                        <a:solidFill>
                          <a:schemeClr val="bg1"/>
                        </a:solidFill>
                        <a:effectLst/>
                        <a:latin typeface="Corbel" pitchFamily="34" charset="0"/>
                      </a:endParaRPr>
                    </a:p>
                  </a:txBody>
                  <a:tcPr anchor="ctr" horzOverflow="overflow">
                    <a:lnL w="12700" cap="flat" cmpd="sng" algn="ctr">
                      <a:solidFill>
                        <a:srgbClr val="96D5D2"/>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96D5D2"/>
                      </a:solidFill>
                      <a:prstDash val="solid"/>
                      <a:round/>
                      <a:headEnd type="none" w="med" len="med"/>
                      <a:tailEnd type="none" w="med" len="med"/>
                    </a:lnT>
                    <a:lnB w="12700" cap="flat" cmpd="sng" algn="ctr">
                      <a:solidFill>
                        <a:srgbClr val="96D5D2"/>
                      </a:solidFill>
                      <a:prstDash val="solid"/>
                      <a:round/>
                      <a:headEnd type="none" w="med" len="med"/>
                      <a:tailEnd type="none" w="med" len="med"/>
                    </a:lnB>
                    <a:lnTlToBr>
                      <a:noFill/>
                    </a:lnTlToBr>
                    <a:lnBlToTr>
                      <a:noFill/>
                    </a:lnBlToTr>
                    <a:noFill/>
                  </a:tcPr>
                </a:tc>
              </a:tr>
              <a:tr h="583896">
                <a:tc>
                  <a:txBody>
                    <a:bodyPr/>
                    <a:lstStyle/>
                    <a:p>
                      <a:pPr marL="446088" marR="0" lvl="0" indent="-446088" algn="r"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r>
                        <a:rPr kumimoji="0" lang="en-GB" sz="1600" b="1" i="1" u="none" strike="noStrike" cap="none" normalizeH="0" baseline="0" dirty="0" smtClean="0">
                          <a:ln>
                            <a:noFill/>
                          </a:ln>
                          <a:solidFill>
                            <a:srgbClr val="F2665E"/>
                          </a:solidFill>
                          <a:effectLst/>
                          <a:latin typeface="Corbel" pitchFamily="34" charset="0"/>
                        </a:rPr>
                        <a:t>          JAPAN</a:t>
                      </a:r>
                      <a:endParaRPr kumimoji="0" lang="en-US" sz="1600" b="1" i="1" u="none" strike="noStrike" cap="none" normalizeH="0" baseline="0" dirty="0" smtClean="0">
                        <a:ln>
                          <a:noFill/>
                        </a:ln>
                        <a:solidFill>
                          <a:srgbClr val="F2665E"/>
                        </a:solidFill>
                        <a:effectLst/>
                        <a:latin typeface="Corbel" pitchFamily="34" charset="0"/>
                      </a:endParaRPr>
                    </a:p>
                  </a:txBody>
                  <a:tcPr anchor="ctr" horzOverflow="overflow">
                    <a:lnL w="12700" cap="flat" cmpd="sng" algn="ctr">
                      <a:noFill/>
                      <a:prstDash val="solid"/>
                      <a:round/>
                      <a:headEnd type="none" w="med" len="med"/>
                      <a:tailEnd type="none" w="med" len="med"/>
                    </a:lnL>
                    <a:lnR w="12700" cap="flat" cmpd="sng" algn="ctr">
                      <a:solidFill>
                        <a:srgbClr val="96D5D2"/>
                      </a:solidFill>
                      <a:prstDash val="solid"/>
                      <a:round/>
                      <a:headEnd type="none" w="med" len="med"/>
                      <a:tailEnd type="none" w="med" len="med"/>
                    </a:lnR>
                    <a:lnT w="12700" cap="flat" cmpd="sng" algn="ctr">
                      <a:solidFill>
                        <a:srgbClr val="96D5D2"/>
                      </a:solidFill>
                      <a:prstDash val="solid"/>
                      <a:round/>
                      <a:headEnd type="none" w="med" len="med"/>
                      <a:tailEnd type="none" w="med" len="med"/>
                    </a:lnT>
                    <a:lnB w="12700" cap="flat" cmpd="sng" algn="ctr">
                      <a:solidFill>
                        <a:srgbClr val="96D5D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r>
                        <a:rPr kumimoji="0" lang="en-GB" altLang="ko-KR" sz="1600" b="0" i="0" u="none" strike="noStrike" cap="none" normalizeH="0" baseline="0" dirty="0" smtClean="0">
                          <a:ln>
                            <a:noFill/>
                          </a:ln>
                          <a:solidFill>
                            <a:srgbClr val="96D5D2"/>
                          </a:solidFill>
                          <a:effectLst/>
                          <a:latin typeface="Corbel" pitchFamily="34" charset="0"/>
                          <a:ea typeface="STXihei" pitchFamily="2" charset="-122"/>
                        </a:rPr>
                        <a:t>2005 revised APL – local govt inspectors</a:t>
                      </a:r>
                      <a:endParaRPr kumimoji="0" lang="en-US" sz="1600" b="0" i="0" u="none" strike="noStrike" cap="none" normalizeH="0" baseline="0" dirty="0" smtClean="0">
                        <a:ln>
                          <a:noFill/>
                        </a:ln>
                        <a:solidFill>
                          <a:srgbClr val="96D5D2"/>
                        </a:solidFill>
                        <a:effectLst/>
                        <a:latin typeface="Corbel" pitchFamily="34" charset="0"/>
                      </a:endParaRPr>
                    </a:p>
                  </a:txBody>
                  <a:tcPr anchor="ctr" horzOverflow="overflow">
                    <a:lnL w="12700" cap="flat" cmpd="sng" algn="ctr">
                      <a:solidFill>
                        <a:srgbClr val="96D5D2"/>
                      </a:solidFill>
                      <a:prstDash val="solid"/>
                      <a:round/>
                      <a:headEnd type="none" w="med" len="med"/>
                      <a:tailEnd type="none" w="med" len="med"/>
                    </a:lnL>
                    <a:lnR w="12700" cap="flat" cmpd="sng" algn="ctr">
                      <a:solidFill>
                        <a:srgbClr val="96D5D2"/>
                      </a:solidFill>
                      <a:prstDash val="solid"/>
                      <a:round/>
                      <a:headEnd type="none" w="med" len="med"/>
                      <a:tailEnd type="none" w="med" len="med"/>
                    </a:lnR>
                    <a:lnT w="12700" cap="flat" cmpd="sng" algn="ctr">
                      <a:solidFill>
                        <a:srgbClr val="96D5D2"/>
                      </a:solidFill>
                      <a:prstDash val="solid"/>
                      <a:round/>
                      <a:headEnd type="none" w="med" len="med"/>
                      <a:tailEnd type="none" w="med" len="med"/>
                    </a:lnT>
                    <a:lnB w="12700" cap="flat" cmpd="sng" algn="ctr">
                      <a:solidFill>
                        <a:srgbClr val="96D5D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r>
                        <a:rPr kumimoji="0" lang="en-GB" sz="1600" b="0" i="0" u="none" strike="noStrike" cap="none" normalizeH="0" baseline="0" dirty="0" smtClean="0">
                          <a:ln>
                            <a:noFill/>
                          </a:ln>
                          <a:solidFill>
                            <a:schemeClr val="bg1"/>
                          </a:solidFill>
                          <a:effectLst/>
                          <a:latin typeface="Corbel" pitchFamily="34" charset="0"/>
                        </a:rPr>
                        <a:t>RSPCA input on revised legislation</a:t>
                      </a:r>
                      <a:endParaRPr kumimoji="0" lang="en-US" sz="1600" b="0" i="0" u="none" strike="noStrike" cap="none" normalizeH="0" baseline="0" dirty="0" smtClean="0">
                        <a:ln>
                          <a:noFill/>
                        </a:ln>
                        <a:solidFill>
                          <a:schemeClr val="bg1"/>
                        </a:solidFill>
                        <a:effectLst/>
                        <a:latin typeface="Corbel" pitchFamily="34" charset="0"/>
                      </a:endParaRPr>
                    </a:p>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r>
                        <a:rPr kumimoji="0" lang="en-GB" sz="1600" b="0" i="0" u="none" strike="noStrike" cap="none" normalizeH="0" baseline="0" dirty="0" smtClean="0">
                          <a:ln>
                            <a:noFill/>
                          </a:ln>
                          <a:solidFill>
                            <a:schemeClr val="bg1"/>
                          </a:solidFill>
                          <a:effectLst/>
                          <a:latin typeface="Corbel" pitchFamily="34" charset="0"/>
                        </a:rPr>
                        <a:t>09, 12: two law enforcement training courses, </a:t>
                      </a:r>
                      <a:r>
                        <a:rPr kumimoji="0" lang="en-GB" sz="1600" b="0" i="0" u="none" strike="noStrike" cap="none" normalizeH="0" baseline="0" dirty="0" err="1" smtClean="0">
                          <a:ln>
                            <a:noFill/>
                          </a:ln>
                          <a:solidFill>
                            <a:schemeClr val="bg1"/>
                          </a:solidFill>
                          <a:effectLst/>
                          <a:latin typeface="Corbel" pitchFamily="34" charset="0"/>
                        </a:rPr>
                        <a:t>MoE</a:t>
                      </a:r>
                      <a:r>
                        <a:rPr kumimoji="0" lang="en-GB" sz="1600" b="0" i="0" u="none" strike="noStrike" cap="none" normalizeH="0" baseline="0" dirty="0" smtClean="0">
                          <a:ln>
                            <a:noFill/>
                          </a:ln>
                          <a:solidFill>
                            <a:schemeClr val="bg1"/>
                          </a:solidFill>
                          <a:effectLst/>
                          <a:latin typeface="Corbel" pitchFamily="34" charset="0"/>
                        </a:rPr>
                        <a:t>/JAWS/local govt</a:t>
                      </a:r>
                      <a:endParaRPr kumimoji="0" lang="en-US" sz="1600" b="0" i="0" u="none" strike="noStrike" cap="none" normalizeH="0" baseline="0" dirty="0" smtClean="0">
                        <a:ln>
                          <a:noFill/>
                        </a:ln>
                        <a:solidFill>
                          <a:schemeClr val="bg1"/>
                        </a:solidFill>
                        <a:effectLst/>
                        <a:latin typeface="Corbel" pitchFamily="34" charset="0"/>
                      </a:endParaRPr>
                    </a:p>
                  </a:txBody>
                  <a:tcPr anchor="ctr" horzOverflow="overflow">
                    <a:lnL w="12700" cap="flat" cmpd="sng" algn="ctr">
                      <a:solidFill>
                        <a:srgbClr val="96D5D2"/>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96D5D2"/>
                      </a:solidFill>
                      <a:prstDash val="solid"/>
                      <a:round/>
                      <a:headEnd type="none" w="med" len="med"/>
                      <a:tailEnd type="none" w="med" len="med"/>
                    </a:lnT>
                    <a:lnB w="12700" cap="flat" cmpd="sng" algn="ctr">
                      <a:solidFill>
                        <a:srgbClr val="96D5D2"/>
                      </a:solidFill>
                      <a:prstDash val="solid"/>
                      <a:round/>
                      <a:headEnd type="none" w="med" len="med"/>
                      <a:tailEnd type="none" w="med" len="med"/>
                    </a:lnB>
                    <a:lnTlToBr>
                      <a:noFill/>
                    </a:lnTlToBr>
                    <a:lnBlToTr>
                      <a:noFill/>
                    </a:lnBlToTr>
                    <a:noFill/>
                  </a:tcPr>
                </a:tc>
              </a:tr>
              <a:tr h="790482">
                <a:tc>
                  <a:txBody>
                    <a:bodyPr/>
                    <a:lstStyle/>
                    <a:p>
                      <a:pPr marL="0" marR="0" lvl="0" indent="0" algn="r"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r>
                        <a:rPr kumimoji="0" lang="en-GB" sz="1600" b="0" i="1" u="none" strike="noStrike" cap="none" normalizeH="0" baseline="0" dirty="0" smtClean="0">
                          <a:ln>
                            <a:noFill/>
                          </a:ln>
                          <a:solidFill>
                            <a:srgbClr val="F2665E"/>
                          </a:solidFill>
                          <a:effectLst/>
                          <a:latin typeface="Corbel" pitchFamily="34" charset="0"/>
                        </a:rPr>
                        <a:t>          </a:t>
                      </a:r>
                      <a:r>
                        <a:rPr kumimoji="0" lang="en-GB" sz="1600" b="1" i="1" u="none" strike="noStrike" cap="none" normalizeH="0" baseline="0" dirty="0" smtClean="0">
                          <a:ln>
                            <a:noFill/>
                          </a:ln>
                          <a:solidFill>
                            <a:srgbClr val="F2665E"/>
                          </a:solidFill>
                          <a:effectLst/>
                          <a:latin typeface="Corbel" pitchFamily="34" charset="0"/>
                        </a:rPr>
                        <a:t>KOREA</a:t>
                      </a:r>
                      <a:endParaRPr kumimoji="0" lang="en-US" sz="1600" b="1" i="1" u="none" strike="noStrike" cap="none" normalizeH="0" baseline="0" dirty="0" smtClean="0">
                        <a:ln>
                          <a:noFill/>
                        </a:ln>
                        <a:solidFill>
                          <a:srgbClr val="F2665E"/>
                        </a:solidFill>
                        <a:effectLst/>
                        <a:latin typeface="Corbel" pitchFamily="34" charset="0"/>
                      </a:endParaRPr>
                    </a:p>
                  </a:txBody>
                  <a:tcPr anchor="ctr" horzOverflow="overflow">
                    <a:lnL w="12700" cap="flat" cmpd="sng" algn="ctr">
                      <a:noFill/>
                      <a:prstDash val="solid"/>
                      <a:round/>
                      <a:headEnd type="none" w="med" len="med"/>
                      <a:tailEnd type="none" w="med" len="med"/>
                    </a:lnL>
                    <a:lnR w="12700" cap="flat" cmpd="sng" algn="ctr">
                      <a:solidFill>
                        <a:srgbClr val="96D5D2"/>
                      </a:solidFill>
                      <a:prstDash val="solid"/>
                      <a:round/>
                      <a:headEnd type="none" w="med" len="med"/>
                      <a:tailEnd type="none" w="med" len="med"/>
                    </a:lnR>
                    <a:lnT w="12700" cap="flat" cmpd="sng" algn="ctr">
                      <a:solidFill>
                        <a:srgbClr val="96D5D2"/>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r>
                        <a:rPr kumimoji="0" lang="en-GB" altLang="ko-KR" sz="1600" b="0" i="0" u="none" strike="noStrike" cap="none" normalizeH="0" baseline="0" dirty="0" smtClean="0">
                          <a:ln>
                            <a:noFill/>
                          </a:ln>
                          <a:solidFill>
                            <a:srgbClr val="96D5D2"/>
                          </a:solidFill>
                          <a:effectLst/>
                          <a:latin typeface="Corbel" pitchFamily="34" charset="0"/>
                          <a:ea typeface="STXihei" pitchFamily="2" charset="-122"/>
                        </a:rPr>
                        <a:t>2008 revised APL – local govt inspectors</a:t>
                      </a:r>
                      <a:endParaRPr kumimoji="0" lang="en-US" sz="1600" b="0" i="0" u="none" strike="noStrike" cap="none" normalizeH="0" baseline="0" dirty="0" smtClean="0">
                        <a:ln>
                          <a:noFill/>
                        </a:ln>
                        <a:solidFill>
                          <a:srgbClr val="96D5D2"/>
                        </a:solidFill>
                        <a:effectLst/>
                        <a:latin typeface="Corbel" pitchFamily="34" charset="0"/>
                      </a:endParaRPr>
                    </a:p>
                  </a:txBody>
                  <a:tcPr anchor="ctr" horzOverflow="overflow">
                    <a:lnL w="12700" cap="flat" cmpd="sng" algn="ctr">
                      <a:solidFill>
                        <a:srgbClr val="96D5D2"/>
                      </a:solidFill>
                      <a:prstDash val="solid"/>
                      <a:round/>
                      <a:headEnd type="none" w="med" len="med"/>
                      <a:tailEnd type="none" w="med" len="med"/>
                    </a:lnL>
                    <a:lnR w="12700" cap="flat" cmpd="sng" algn="ctr">
                      <a:solidFill>
                        <a:srgbClr val="96D5D2"/>
                      </a:solidFill>
                      <a:prstDash val="solid"/>
                      <a:round/>
                      <a:headEnd type="none" w="med" len="med"/>
                      <a:tailEnd type="none" w="med" len="med"/>
                    </a:lnR>
                    <a:lnT w="12700" cap="flat" cmpd="sng" algn="ctr">
                      <a:solidFill>
                        <a:srgbClr val="96D5D2"/>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r>
                        <a:rPr kumimoji="0" lang="en-GB" sz="1600" b="0" i="0" u="none" strike="noStrike" cap="none" normalizeH="0" baseline="0" dirty="0" smtClean="0">
                          <a:ln>
                            <a:noFill/>
                          </a:ln>
                          <a:solidFill>
                            <a:schemeClr val="bg1"/>
                          </a:solidFill>
                          <a:effectLst/>
                          <a:latin typeface="Corbel" pitchFamily="34" charset="0"/>
                        </a:rPr>
                        <a:t>RSPCA input on revised legislation</a:t>
                      </a:r>
                      <a:endParaRPr kumimoji="0" lang="en-US" sz="1600" b="0" i="0" u="none" strike="noStrike" cap="none" normalizeH="0" baseline="0" dirty="0" smtClean="0">
                        <a:ln>
                          <a:noFill/>
                        </a:ln>
                        <a:solidFill>
                          <a:schemeClr val="bg1"/>
                        </a:solidFill>
                        <a:effectLst/>
                        <a:latin typeface="Corbel" pitchFamily="34" charset="0"/>
                      </a:endParaRPr>
                    </a:p>
                    <a:p>
                      <a:pPr marL="0" marR="0" lvl="0" indent="0" algn="l"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r>
                        <a:rPr kumimoji="0" lang="en-GB" sz="1600" b="0" i="0" u="none" strike="noStrike" cap="none" normalizeH="0" baseline="0" dirty="0" smtClean="0">
                          <a:ln>
                            <a:noFill/>
                          </a:ln>
                          <a:solidFill>
                            <a:schemeClr val="bg1"/>
                          </a:solidFill>
                          <a:effectLst/>
                          <a:latin typeface="Corbel" pitchFamily="34" charset="0"/>
                        </a:rPr>
                        <a:t>10-11: participation in regional training for honorary inspectors</a:t>
                      </a:r>
                      <a:endParaRPr kumimoji="0" lang="en-US" sz="1600" b="0" i="0" u="none" strike="noStrike" cap="none" normalizeH="0" baseline="0" dirty="0" smtClean="0">
                        <a:ln>
                          <a:noFill/>
                        </a:ln>
                        <a:solidFill>
                          <a:schemeClr val="bg1"/>
                        </a:solidFill>
                        <a:effectLst/>
                        <a:latin typeface="Corbel" pitchFamily="34" charset="0"/>
                      </a:endParaRPr>
                    </a:p>
                  </a:txBody>
                  <a:tcPr anchor="ctr" horzOverflow="overflow">
                    <a:lnL w="12700" cap="flat" cmpd="sng" algn="ctr">
                      <a:solidFill>
                        <a:srgbClr val="96D5D2"/>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96D5D2"/>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r>
            </a:tbl>
          </a:graphicData>
        </a:graphic>
      </p:graphicFrame>
      <p:pic>
        <p:nvPicPr>
          <p:cNvPr id="5" name="Picture 46" descr="Flag_of_China"/>
          <p:cNvPicPr>
            <a:picLocks noChangeAspect="1" noChangeArrowheads="1"/>
          </p:cNvPicPr>
          <p:nvPr/>
        </p:nvPicPr>
        <p:blipFill>
          <a:blip r:embed="rId3" cstate="email"/>
          <a:srcRect/>
          <a:stretch>
            <a:fillRect/>
          </a:stretch>
        </p:blipFill>
        <p:spPr bwMode="auto">
          <a:xfrm>
            <a:off x="395536" y="1569059"/>
            <a:ext cx="432458" cy="288305"/>
          </a:xfrm>
          <a:prstGeom prst="rect">
            <a:avLst/>
          </a:prstGeom>
          <a:noFill/>
          <a:ln w="9525">
            <a:solidFill>
              <a:srgbClr val="96D5D2"/>
            </a:solidFill>
            <a:miter lim="800000"/>
            <a:headEnd/>
            <a:tailEnd/>
          </a:ln>
        </p:spPr>
      </p:pic>
      <p:pic>
        <p:nvPicPr>
          <p:cNvPr id="6" name="Picture 47" descr="800px-Flag_of_Hong_Kong"/>
          <p:cNvPicPr>
            <a:picLocks noChangeAspect="1" noChangeArrowheads="1"/>
          </p:cNvPicPr>
          <p:nvPr/>
        </p:nvPicPr>
        <p:blipFill>
          <a:blip r:embed="rId4" cstate="email"/>
          <a:srcRect/>
          <a:stretch>
            <a:fillRect/>
          </a:stretch>
        </p:blipFill>
        <p:spPr bwMode="auto">
          <a:xfrm>
            <a:off x="395536" y="2284499"/>
            <a:ext cx="431397" cy="287245"/>
          </a:xfrm>
          <a:prstGeom prst="rect">
            <a:avLst/>
          </a:prstGeom>
          <a:noFill/>
          <a:ln w="9525">
            <a:solidFill>
              <a:srgbClr val="96D5D2"/>
            </a:solidFill>
            <a:miter lim="800000"/>
            <a:headEnd/>
            <a:tailEnd/>
          </a:ln>
        </p:spPr>
      </p:pic>
      <p:pic>
        <p:nvPicPr>
          <p:cNvPr id="7" name="Picture 48" descr="Flag_of_the_Republic_of_China"/>
          <p:cNvPicPr>
            <a:picLocks noChangeAspect="1" noChangeArrowheads="1"/>
          </p:cNvPicPr>
          <p:nvPr/>
        </p:nvPicPr>
        <p:blipFill>
          <a:blip r:embed="rId5" cstate="email"/>
          <a:srcRect/>
          <a:stretch>
            <a:fillRect/>
          </a:stretch>
        </p:blipFill>
        <p:spPr bwMode="auto">
          <a:xfrm>
            <a:off x="395536" y="3214686"/>
            <a:ext cx="431398" cy="287245"/>
          </a:xfrm>
          <a:prstGeom prst="rect">
            <a:avLst/>
          </a:prstGeom>
          <a:noFill/>
          <a:ln w="9525">
            <a:solidFill>
              <a:srgbClr val="96D5D2"/>
            </a:solidFill>
            <a:miter lim="800000"/>
            <a:headEnd/>
            <a:tailEnd/>
          </a:ln>
        </p:spPr>
      </p:pic>
      <p:pic>
        <p:nvPicPr>
          <p:cNvPr id="8" name="Picture 49" descr="Flag_of_South_Korea"/>
          <p:cNvPicPr>
            <a:picLocks noChangeAspect="1" noChangeArrowheads="1"/>
          </p:cNvPicPr>
          <p:nvPr/>
        </p:nvPicPr>
        <p:blipFill>
          <a:blip r:embed="rId6" cstate="email"/>
          <a:srcRect/>
          <a:stretch>
            <a:fillRect/>
          </a:stretch>
        </p:blipFill>
        <p:spPr bwMode="auto">
          <a:xfrm>
            <a:off x="395536" y="5140959"/>
            <a:ext cx="431397" cy="288305"/>
          </a:xfrm>
          <a:prstGeom prst="rect">
            <a:avLst/>
          </a:prstGeom>
          <a:noFill/>
          <a:ln w="9525">
            <a:solidFill>
              <a:srgbClr val="96D5D2"/>
            </a:solidFill>
            <a:miter lim="800000"/>
            <a:headEnd/>
            <a:tailEnd/>
          </a:ln>
        </p:spPr>
      </p:pic>
      <p:pic>
        <p:nvPicPr>
          <p:cNvPr id="9" name="Picture 50" descr="800px-Flag_of_Japan"/>
          <p:cNvPicPr>
            <a:picLocks noChangeAspect="1" noChangeArrowheads="1"/>
          </p:cNvPicPr>
          <p:nvPr/>
        </p:nvPicPr>
        <p:blipFill>
          <a:blip r:embed="rId7" cstate="email"/>
          <a:srcRect/>
          <a:stretch>
            <a:fillRect/>
          </a:stretch>
        </p:blipFill>
        <p:spPr bwMode="auto">
          <a:xfrm>
            <a:off x="395536" y="4284763"/>
            <a:ext cx="431398" cy="287245"/>
          </a:xfrm>
          <a:prstGeom prst="rect">
            <a:avLst/>
          </a:prstGeom>
          <a:noFill/>
          <a:ln w="9525">
            <a:solidFill>
              <a:srgbClr val="96D5D2"/>
            </a:solidFill>
            <a:miter lim="800000"/>
            <a:headEnd/>
            <a:tailEnd/>
          </a:ln>
        </p:spPr>
      </p:pic>
    </p:spTree>
  </p:cSld>
  <p:clrMapOvr>
    <a:masterClrMapping/>
  </p:clrMapOvr>
  <p:transition spd="med"/>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9" name="Picture 16" descr="GA, HK PM Jun09"/>
          <p:cNvPicPr>
            <a:picLocks noChangeAspect="1" noChangeArrowheads="1"/>
          </p:cNvPicPr>
          <p:nvPr/>
        </p:nvPicPr>
        <p:blipFill>
          <a:blip r:embed="rId3" cstate="email"/>
          <a:srcRect/>
          <a:stretch>
            <a:fillRect/>
          </a:stretch>
        </p:blipFill>
        <p:spPr bwMode="auto">
          <a:xfrm>
            <a:off x="395536" y="3214686"/>
            <a:ext cx="3612750" cy="2577473"/>
          </a:xfrm>
          <a:prstGeom prst="rect">
            <a:avLst/>
          </a:prstGeom>
          <a:noFill/>
          <a:ln w="9525">
            <a:solidFill>
              <a:srgbClr val="96D5D2"/>
            </a:solidFill>
            <a:miter lim="800000"/>
            <a:headEnd/>
            <a:tailEnd/>
          </a:ln>
        </p:spPr>
      </p:pic>
      <p:pic>
        <p:nvPicPr>
          <p:cNvPr id="10" name="Picture 17" descr="Copy of Picture 422"/>
          <p:cNvPicPr>
            <a:picLocks noChangeAspect="1" noChangeArrowheads="1"/>
          </p:cNvPicPr>
          <p:nvPr/>
        </p:nvPicPr>
        <p:blipFill>
          <a:blip r:embed="rId4" cstate="email"/>
          <a:srcRect/>
          <a:stretch>
            <a:fillRect/>
          </a:stretch>
        </p:blipFill>
        <p:spPr bwMode="auto">
          <a:xfrm>
            <a:off x="4143372" y="428604"/>
            <a:ext cx="4752975" cy="2444750"/>
          </a:xfrm>
          <a:prstGeom prst="rect">
            <a:avLst/>
          </a:prstGeom>
          <a:noFill/>
          <a:ln w="9525">
            <a:solidFill>
              <a:srgbClr val="96D5D2"/>
            </a:solidFill>
            <a:miter lim="800000"/>
            <a:headEnd/>
            <a:tailEnd/>
          </a:ln>
        </p:spPr>
      </p:pic>
      <p:pic>
        <p:nvPicPr>
          <p:cNvPr id="4098" name="Picture 2"/>
          <p:cNvPicPr>
            <a:picLocks noChangeAspect="1" noChangeArrowheads="1"/>
          </p:cNvPicPr>
          <p:nvPr/>
        </p:nvPicPr>
        <p:blipFill>
          <a:blip r:embed="rId5" cstate="email"/>
          <a:srcRect/>
          <a:stretch>
            <a:fillRect/>
          </a:stretch>
        </p:blipFill>
        <p:spPr bwMode="auto">
          <a:xfrm>
            <a:off x="4143372" y="3000371"/>
            <a:ext cx="3714776" cy="2786083"/>
          </a:xfrm>
          <a:prstGeom prst="rect">
            <a:avLst/>
          </a:prstGeom>
          <a:noFill/>
          <a:ln w="9525">
            <a:solidFill>
              <a:srgbClr val="96D5D2"/>
            </a:solidFill>
            <a:miter lim="800000"/>
            <a:headEnd/>
            <a:tailEnd/>
          </a:ln>
          <a:effectLst/>
        </p:spPr>
      </p:pic>
      <p:pic>
        <p:nvPicPr>
          <p:cNvPr id="7" name="Picture 3" descr="G:\TAIWAN\API 10\DSC04215_2.jpeg"/>
          <p:cNvPicPr>
            <a:picLocks noChangeAspect="1" noChangeArrowheads="1"/>
          </p:cNvPicPr>
          <p:nvPr/>
        </p:nvPicPr>
        <p:blipFill>
          <a:blip r:embed="rId6" cstate="email"/>
          <a:srcRect/>
          <a:stretch>
            <a:fillRect/>
          </a:stretch>
        </p:blipFill>
        <p:spPr bwMode="auto">
          <a:xfrm>
            <a:off x="357159" y="1000108"/>
            <a:ext cx="3643337" cy="2055070"/>
          </a:xfrm>
          <a:prstGeom prst="rect">
            <a:avLst/>
          </a:prstGeom>
          <a:noFill/>
          <a:ln>
            <a:solidFill>
              <a:srgbClr val="96D5D2"/>
            </a:solidFill>
          </a:ln>
        </p:spPr>
      </p:pic>
      <p:sp>
        <p:nvSpPr>
          <p:cNvPr id="13" name="Title 1"/>
          <p:cNvSpPr txBox="1">
            <a:spLocks/>
          </p:cNvSpPr>
          <p:nvPr/>
        </p:nvSpPr>
        <p:spPr bwMode="auto">
          <a:xfrm>
            <a:off x="285720" y="285728"/>
            <a:ext cx="8001056" cy="57150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40000"/>
              </a:lnSpc>
              <a:spcBef>
                <a:spcPct val="20000"/>
              </a:spcBef>
              <a:spcAft>
                <a:spcPct val="0"/>
              </a:spcAft>
              <a:buClrTx/>
              <a:buSzTx/>
              <a:buFontTx/>
              <a:buNone/>
              <a:tabLst/>
              <a:defRPr/>
            </a:pPr>
            <a:r>
              <a:rPr kumimoji="0" lang="en-GB" altLang="zh-CN" sz="1600" b="0" i="0" u="none" strike="noStrike" kern="0" cap="none" spc="0" normalizeH="0" baseline="0" noProof="0" smtClean="0">
                <a:ln>
                  <a:noFill/>
                </a:ln>
                <a:solidFill>
                  <a:srgbClr val="96D5D2"/>
                </a:solidFill>
                <a:effectLst/>
                <a:uLnTx/>
                <a:uFillTx/>
                <a:latin typeface="Corbel" pitchFamily="34" charset="0"/>
                <a:ea typeface="SimHei" pitchFamily="2" charset="-122"/>
                <a:cs typeface="+mn-cs"/>
              </a:rPr>
              <a:t>EAST ASIA: ANTI-CRUELTY LEGISLATION</a:t>
            </a:r>
            <a:br>
              <a:rPr kumimoji="0" lang="en-GB" altLang="zh-CN" sz="1600" b="0" i="0" u="none" strike="noStrike" kern="0" cap="none" spc="0" normalizeH="0" baseline="0" noProof="0" smtClean="0">
                <a:ln>
                  <a:noFill/>
                </a:ln>
                <a:solidFill>
                  <a:srgbClr val="96D5D2"/>
                </a:solidFill>
                <a:effectLst/>
                <a:uLnTx/>
                <a:uFillTx/>
                <a:latin typeface="Corbel" pitchFamily="34" charset="0"/>
                <a:ea typeface="SimHei" pitchFamily="2" charset="-122"/>
                <a:cs typeface="+mn-cs"/>
              </a:rPr>
            </a:br>
            <a:r>
              <a:rPr kumimoji="0" lang="en-GB" sz="1600" b="0" i="0" u="none" strike="noStrike" kern="0" cap="none" spc="0" normalizeH="0" baseline="0" noProof="0" smtClean="0">
                <a:ln>
                  <a:noFill/>
                </a:ln>
                <a:solidFill>
                  <a:srgbClr val="96D5D2"/>
                </a:solidFill>
                <a:effectLst/>
                <a:uLnTx/>
                <a:uFillTx/>
                <a:latin typeface="Corbel" pitchFamily="34" charset="0"/>
                <a:ea typeface="SimHei" pitchFamily="2" charset="-122"/>
                <a:cs typeface="+mn-cs"/>
              </a:rPr>
              <a:t/>
            </a:r>
            <a:br>
              <a:rPr kumimoji="0" lang="en-GB" sz="1600" b="0" i="0" u="none" strike="noStrike" kern="0" cap="none" spc="0" normalizeH="0" baseline="0" noProof="0" smtClean="0">
                <a:ln>
                  <a:noFill/>
                </a:ln>
                <a:solidFill>
                  <a:srgbClr val="96D5D2"/>
                </a:solidFill>
                <a:effectLst/>
                <a:uLnTx/>
                <a:uFillTx/>
                <a:latin typeface="Corbel" pitchFamily="34" charset="0"/>
                <a:ea typeface="SimHei" pitchFamily="2" charset="-122"/>
                <a:cs typeface="+mn-cs"/>
              </a:rPr>
            </a:br>
            <a:endParaRPr kumimoji="0" lang="en-GB" sz="1600" b="0" i="0" u="none" strike="noStrike" kern="0" cap="none" spc="0" normalizeH="0" baseline="0" noProof="0" dirty="0">
              <a:ln>
                <a:noFill/>
              </a:ln>
              <a:solidFill>
                <a:srgbClr val="96D5D2"/>
              </a:solidFill>
              <a:effectLst/>
              <a:uLnTx/>
              <a:uFillTx/>
              <a:latin typeface="Corbel" pitchFamily="34" charset="0"/>
              <a:ea typeface="SimHei" pitchFamily="2" charset="-122"/>
              <a:cs typeface="+mj-cs"/>
            </a:endParaRPr>
          </a:p>
        </p:txBody>
      </p:sp>
    </p:spTree>
  </p:cSld>
  <p:clrMapOvr>
    <a:masterClrMapping/>
  </p:clrMapOvr>
  <p:transition spd="med"/>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 name="AutoShape 22"/>
          <p:cNvSpPr>
            <a:spLocks noChangeArrowheads="1"/>
          </p:cNvSpPr>
          <p:nvPr/>
        </p:nvSpPr>
        <p:spPr bwMode="auto">
          <a:xfrm rot="5400000">
            <a:off x="3847016" y="-1698040"/>
            <a:ext cx="1403359" cy="7248548"/>
          </a:xfrm>
          <a:prstGeom prst="moon">
            <a:avLst>
              <a:gd name="adj" fmla="val 87500"/>
            </a:avLst>
          </a:prstGeom>
          <a:solidFill>
            <a:srgbClr val="F2665E">
              <a:alpha val="70000"/>
            </a:srgbClr>
          </a:solidFill>
          <a:ln w="9525">
            <a:solidFill>
              <a:srgbClr val="96D5D2"/>
            </a:solidFill>
            <a:miter lim="800000"/>
            <a:headEnd/>
            <a:tailEnd/>
          </a:ln>
          <a:effectLst/>
        </p:spPr>
        <p:txBody>
          <a:bodyPr wrap="none" anchor="ctr"/>
          <a:lstStyle/>
          <a:p>
            <a:endParaRPr lang="en-GB">
              <a:solidFill>
                <a:schemeClr val="bg1"/>
              </a:solidFill>
              <a:latin typeface="Corbel" pitchFamily="34" charset="0"/>
            </a:endParaRPr>
          </a:p>
        </p:txBody>
      </p:sp>
      <p:sp>
        <p:nvSpPr>
          <p:cNvPr id="8" name="Text Box 5"/>
          <p:cNvSpPr txBox="1">
            <a:spLocks noChangeArrowheads="1"/>
          </p:cNvSpPr>
          <p:nvPr/>
        </p:nvSpPr>
        <p:spPr bwMode="auto">
          <a:xfrm>
            <a:off x="2152651" y="2559227"/>
            <a:ext cx="2062159" cy="461665"/>
          </a:xfrm>
          <a:prstGeom prst="rect">
            <a:avLst/>
          </a:prstGeom>
          <a:noFill/>
          <a:ln w="9525">
            <a:noFill/>
            <a:miter lim="800000"/>
            <a:headEnd/>
            <a:tailEnd/>
          </a:ln>
          <a:effectLst/>
        </p:spPr>
        <p:txBody>
          <a:bodyPr wrap="square" lIns="140400">
            <a:spAutoFit/>
          </a:bodyPr>
          <a:lstStyle/>
          <a:p>
            <a:pPr eaLnBrk="1" hangingPunct="1"/>
            <a:r>
              <a:rPr lang="en-GB" dirty="0">
                <a:solidFill>
                  <a:schemeClr val="bg1"/>
                </a:solidFill>
                <a:latin typeface="Corbel" pitchFamily="34" charset="0"/>
              </a:rPr>
              <a:t>EDUCATION</a:t>
            </a:r>
          </a:p>
        </p:txBody>
      </p:sp>
      <p:sp>
        <p:nvSpPr>
          <p:cNvPr id="9" name="Text Box 11"/>
          <p:cNvSpPr txBox="1">
            <a:spLocks noChangeArrowheads="1"/>
          </p:cNvSpPr>
          <p:nvPr/>
        </p:nvSpPr>
        <p:spPr bwMode="auto">
          <a:xfrm>
            <a:off x="4913164" y="2559227"/>
            <a:ext cx="2373480" cy="461665"/>
          </a:xfrm>
          <a:prstGeom prst="rect">
            <a:avLst/>
          </a:prstGeom>
          <a:noFill/>
          <a:ln w="9525">
            <a:noFill/>
            <a:miter lim="800000"/>
            <a:headEnd/>
            <a:tailEnd/>
          </a:ln>
          <a:effectLst/>
        </p:spPr>
        <p:txBody>
          <a:bodyPr wrap="square" lIns="140400">
            <a:spAutoFit/>
          </a:bodyPr>
          <a:lstStyle/>
          <a:p>
            <a:pPr eaLnBrk="1" hangingPunct="1"/>
            <a:r>
              <a:rPr lang="en-GB" dirty="0">
                <a:solidFill>
                  <a:schemeClr val="bg1"/>
                </a:solidFill>
                <a:latin typeface="Corbel" pitchFamily="34" charset="0"/>
              </a:rPr>
              <a:t>LEGISLATION</a:t>
            </a:r>
          </a:p>
        </p:txBody>
      </p:sp>
      <p:sp>
        <p:nvSpPr>
          <p:cNvPr id="10" name="Text Box 12"/>
          <p:cNvSpPr txBox="1">
            <a:spLocks noChangeArrowheads="1"/>
          </p:cNvSpPr>
          <p:nvPr/>
        </p:nvSpPr>
        <p:spPr bwMode="auto">
          <a:xfrm>
            <a:off x="814856" y="4856075"/>
            <a:ext cx="1786013" cy="400110"/>
          </a:xfrm>
          <a:prstGeom prst="rect">
            <a:avLst/>
          </a:prstGeom>
          <a:noFill/>
          <a:ln w="9525">
            <a:noFill/>
            <a:miter lim="800000"/>
            <a:headEnd/>
            <a:tailEnd/>
          </a:ln>
          <a:effectLst/>
        </p:spPr>
        <p:txBody>
          <a:bodyPr wrap="square" lIns="140400">
            <a:spAutoFit/>
          </a:bodyPr>
          <a:lstStyle/>
          <a:p>
            <a:pPr algn="ctr" eaLnBrk="1" hangingPunct="1"/>
            <a:r>
              <a:rPr lang="en-GB" sz="2000" dirty="0">
                <a:solidFill>
                  <a:schemeClr val="bg1"/>
                </a:solidFill>
                <a:latin typeface="Corbel" pitchFamily="34" charset="0"/>
              </a:rPr>
              <a:t>Companion</a:t>
            </a:r>
          </a:p>
        </p:txBody>
      </p:sp>
      <p:sp>
        <p:nvSpPr>
          <p:cNvPr id="11" name="Text Box 13"/>
          <p:cNvSpPr txBox="1">
            <a:spLocks noChangeArrowheads="1"/>
          </p:cNvSpPr>
          <p:nvPr/>
        </p:nvSpPr>
        <p:spPr bwMode="auto">
          <a:xfrm>
            <a:off x="4878798" y="5415607"/>
            <a:ext cx="936718" cy="400110"/>
          </a:xfrm>
          <a:prstGeom prst="rect">
            <a:avLst/>
          </a:prstGeom>
          <a:noFill/>
          <a:ln w="9525">
            <a:noFill/>
            <a:miter lim="800000"/>
            <a:headEnd/>
            <a:tailEnd/>
          </a:ln>
          <a:effectLst/>
        </p:spPr>
        <p:txBody>
          <a:bodyPr wrap="square" lIns="140400">
            <a:spAutoFit/>
          </a:bodyPr>
          <a:lstStyle/>
          <a:p>
            <a:pPr algn="ctr" eaLnBrk="1" hangingPunct="1"/>
            <a:r>
              <a:rPr lang="en-GB" sz="2000" dirty="0">
                <a:solidFill>
                  <a:schemeClr val="bg1"/>
                </a:solidFill>
                <a:latin typeface="Corbel" pitchFamily="34" charset="0"/>
              </a:rPr>
              <a:t>Wild</a:t>
            </a:r>
          </a:p>
        </p:txBody>
      </p:sp>
      <p:sp>
        <p:nvSpPr>
          <p:cNvPr id="12" name="Text Box 14"/>
          <p:cNvSpPr txBox="1">
            <a:spLocks noChangeArrowheads="1"/>
          </p:cNvSpPr>
          <p:nvPr/>
        </p:nvSpPr>
        <p:spPr bwMode="auto">
          <a:xfrm>
            <a:off x="6458529" y="5058417"/>
            <a:ext cx="1500127" cy="400110"/>
          </a:xfrm>
          <a:prstGeom prst="rect">
            <a:avLst/>
          </a:prstGeom>
          <a:noFill/>
          <a:ln w="9525">
            <a:noFill/>
            <a:miter lim="800000"/>
            <a:headEnd/>
            <a:tailEnd/>
          </a:ln>
          <a:effectLst/>
        </p:spPr>
        <p:txBody>
          <a:bodyPr wrap="square" lIns="140400">
            <a:spAutoFit/>
          </a:bodyPr>
          <a:lstStyle/>
          <a:p>
            <a:pPr algn="ctr" eaLnBrk="1" hangingPunct="1"/>
            <a:r>
              <a:rPr lang="en-GB" sz="2000" dirty="0">
                <a:solidFill>
                  <a:schemeClr val="bg1"/>
                </a:solidFill>
                <a:latin typeface="Corbel" pitchFamily="34" charset="0"/>
              </a:rPr>
              <a:t>Research</a:t>
            </a:r>
          </a:p>
        </p:txBody>
      </p:sp>
      <p:sp>
        <p:nvSpPr>
          <p:cNvPr id="13" name="Text Box 15"/>
          <p:cNvSpPr txBox="1">
            <a:spLocks noChangeArrowheads="1"/>
          </p:cNvSpPr>
          <p:nvPr/>
        </p:nvSpPr>
        <p:spPr bwMode="auto">
          <a:xfrm>
            <a:off x="3162908" y="5415607"/>
            <a:ext cx="938096" cy="400110"/>
          </a:xfrm>
          <a:prstGeom prst="rect">
            <a:avLst/>
          </a:prstGeom>
          <a:noFill/>
          <a:ln w="9525">
            <a:noFill/>
            <a:miter lim="800000"/>
            <a:headEnd/>
            <a:tailEnd/>
          </a:ln>
          <a:effectLst/>
        </p:spPr>
        <p:txBody>
          <a:bodyPr wrap="square" lIns="140400">
            <a:spAutoFit/>
          </a:bodyPr>
          <a:lstStyle/>
          <a:p>
            <a:pPr algn="ctr" eaLnBrk="1" hangingPunct="1"/>
            <a:r>
              <a:rPr lang="en-GB" sz="2000" dirty="0">
                <a:solidFill>
                  <a:schemeClr val="bg1"/>
                </a:solidFill>
                <a:latin typeface="Corbel" pitchFamily="34" charset="0"/>
              </a:rPr>
              <a:t>Farm</a:t>
            </a:r>
          </a:p>
        </p:txBody>
      </p:sp>
      <p:pic>
        <p:nvPicPr>
          <p:cNvPr id="14" name="Picture 16" descr="Guinea pig"/>
          <p:cNvPicPr>
            <a:picLocks noChangeAspect="1" noChangeArrowheads="1"/>
          </p:cNvPicPr>
          <p:nvPr/>
        </p:nvPicPr>
        <p:blipFill>
          <a:blip r:embed="rId3" cstate="email"/>
          <a:srcRect/>
          <a:stretch>
            <a:fillRect/>
          </a:stretch>
        </p:blipFill>
        <p:spPr bwMode="auto">
          <a:xfrm>
            <a:off x="6182250" y="3415390"/>
            <a:ext cx="2062158" cy="1533188"/>
          </a:xfrm>
          <a:prstGeom prst="rect">
            <a:avLst/>
          </a:prstGeom>
          <a:noFill/>
          <a:ln w="9525">
            <a:solidFill>
              <a:srgbClr val="96D5D2"/>
            </a:solidFill>
            <a:miter lim="800000"/>
            <a:headEnd/>
            <a:tailEnd/>
          </a:ln>
        </p:spPr>
      </p:pic>
      <p:pic>
        <p:nvPicPr>
          <p:cNvPr id="15" name="Picture 17" descr="P1050112"/>
          <p:cNvPicPr>
            <a:picLocks noChangeAspect="1" noChangeArrowheads="1"/>
          </p:cNvPicPr>
          <p:nvPr/>
        </p:nvPicPr>
        <p:blipFill>
          <a:blip r:embed="rId4" cstate="email"/>
          <a:srcRect/>
          <a:stretch>
            <a:fillRect/>
          </a:stretch>
        </p:blipFill>
        <p:spPr bwMode="auto">
          <a:xfrm>
            <a:off x="2765213" y="3227079"/>
            <a:ext cx="1692981" cy="2078689"/>
          </a:xfrm>
          <a:prstGeom prst="rect">
            <a:avLst/>
          </a:prstGeom>
          <a:noFill/>
          <a:ln w="9525">
            <a:solidFill>
              <a:srgbClr val="96D5D2"/>
            </a:solidFill>
            <a:miter lim="800000"/>
            <a:headEnd/>
            <a:tailEnd/>
          </a:ln>
        </p:spPr>
      </p:pic>
      <p:pic>
        <p:nvPicPr>
          <p:cNvPr id="21" name="Picture 19" descr="Chinese softshell turtle"/>
          <p:cNvPicPr>
            <a:picLocks noChangeAspect="1" noChangeArrowheads="1"/>
          </p:cNvPicPr>
          <p:nvPr/>
        </p:nvPicPr>
        <p:blipFill>
          <a:blip r:embed="rId5" cstate="email"/>
          <a:srcRect/>
          <a:stretch>
            <a:fillRect/>
          </a:stretch>
        </p:blipFill>
        <p:spPr bwMode="auto">
          <a:xfrm>
            <a:off x="4648984" y="3246945"/>
            <a:ext cx="1380846" cy="2058823"/>
          </a:xfrm>
          <a:prstGeom prst="rect">
            <a:avLst/>
          </a:prstGeom>
          <a:noFill/>
          <a:ln w="9525">
            <a:solidFill>
              <a:srgbClr val="96D5D2"/>
            </a:solidFill>
            <a:miter lim="800000"/>
            <a:headEnd/>
            <a:tailEnd/>
          </a:ln>
        </p:spPr>
      </p:pic>
      <p:pic>
        <p:nvPicPr>
          <p:cNvPr id="22" name="Picture 20" descr="Dog on lead2 LCA"/>
          <p:cNvPicPr>
            <a:picLocks noChangeAspect="1" noChangeArrowheads="1"/>
          </p:cNvPicPr>
          <p:nvPr/>
        </p:nvPicPr>
        <p:blipFill>
          <a:blip r:embed="rId6" cstate="email"/>
          <a:srcRect/>
          <a:stretch>
            <a:fillRect/>
          </a:stretch>
        </p:blipFill>
        <p:spPr bwMode="auto">
          <a:xfrm>
            <a:off x="849969" y="3519818"/>
            <a:ext cx="1750837" cy="1281101"/>
          </a:xfrm>
          <a:prstGeom prst="rect">
            <a:avLst/>
          </a:prstGeom>
          <a:noFill/>
          <a:ln w="9525">
            <a:solidFill>
              <a:srgbClr val="96D5D2"/>
            </a:solidFill>
            <a:miter lim="800000"/>
            <a:headEnd/>
            <a:tailEnd/>
          </a:ln>
        </p:spPr>
      </p:pic>
      <p:pic>
        <p:nvPicPr>
          <p:cNvPr id="23" name="Picture 21" descr="Chinese customs"/>
          <p:cNvPicPr>
            <a:picLocks noChangeAspect="1" noChangeArrowheads="1"/>
          </p:cNvPicPr>
          <p:nvPr/>
        </p:nvPicPr>
        <p:blipFill>
          <a:blip r:embed="rId7" cstate="email"/>
          <a:srcRect/>
          <a:stretch>
            <a:fillRect/>
          </a:stretch>
        </p:blipFill>
        <p:spPr bwMode="auto">
          <a:xfrm>
            <a:off x="5099107" y="1078944"/>
            <a:ext cx="1687471" cy="1305896"/>
          </a:xfrm>
          <a:prstGeom prst="rect">
            <a:avLst/>
          </a:prstGeom>
          <a:noFill/>
          <a:ln w="9525">
            <a:solidFill>
              <a:srgbClr val="96D5D2"/>
            </a:solidFill>
            <a:miter lim="800000"/>
            <a:headEnd/>
            <a:tailEnd/>
          </a:ln>
        </p:spPr>
      </p:pic>
      <p:sp>
        <p:nvSpPr>
          <p:cNvPr id="16" name="Title 1"/>
          <p:cNvSpPr txBox="1">
            <a:spLocks/>
          </p:cNvSpPr>
          <p:nvPr/>
        </p:nvSpPr>
        <p:spPr bwMode="auto">
          <a:xfrm>
            <a:off x="285720" y="285728"/>
            <a:ext cx="8001056" cy="57150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40000"/>
              </a:lnSpc>
              <a:spcBef>
                <a:spcPct val="20000"/>
              </a:spcBef>
              <a:spcAft>
                <a:spcPct val="0"/>
              </a:spcAft>
              <a:buClrTx/>
              <a:buSzTx/>
              <a:buFontTx/>
              <a:buNone/>
              <a:tabLst/>
              <a:defRPr/>
            </a:pPr>
            <a:r>
              <a:rPr kumimoji="0" lang="en-GB" altLang="zh-CN"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t>APPROACH TO CHINA</a:t>
            </a:r>
            <a:r>
              <a:rPr kumimoji="0" lang="en-GB"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t/>
            </a:r>
            <a:br>
              <a:rPr kumimoji="0" lang="en-GB"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br>
            <a:endParaRPr kumimoji="0" lang="en-GB" sz="1600" b="0" i="0" u="none" strike="noStrike" kern="0" cap="none" spc="0" normalizeH="0" baseline="0" noProof="0" dirty="0">
              <a:ln>
                <a:noFill/>
              </a:ln>
              <a:solidFill>
                <a:srgbClr val="96D5D2"/>
              </a:solidFill>
              <a:effectLst/>
              <a:uLnTx/>
              <a:uFillTx/>
              <a:latin typeface="Corbel" pitchFamily="34" charset="0"/>
              <a:ea typeface="SimHei" pitchFamily="2" charset="-122"/>
              <a:cs typeface="+mj-cs"/>
            </a:endParaRPr>
          </a:p>
        </p:txBody>
      </p:sp>
      <p:pic>
        <p:nvPicPr>
          <p:cNvPr id="2050" name="Picture 2"/>
          <p:cNvPicPr>
            <a:picLocks noChangeAspect="1" noChangeArrowheads="1"/>
          </p:cNvPicPr>
          <p:nvPr/>
        </p:nvPicPr>
        <p:blipFill>
          <a:blip r:embed="rId8" cstate="email"/>
          <a:srcRect/>
          <a:stretch>
            <a:fillRect/>
          </a:stretch>
        </p:blipFill>
        <p:spPr bwMode="auto">
          <a:xfrm>
            <a:off x="2175235" y="1071546"/>
            <a:ext cx="1762138" cy="1321603"/>
          </a:xfrm>
          <a:prstGeom prst="rect">
            <a:avLst/>
          </a:prstGeom>
          <a:noFill/>
          <a:ln w="9525">
            <a:solidFill>
              <a:srgbClr val="96D5D2"/>
            </a:solidFill>
            <a:miter lim="800000"/>
            <a:headEnd/>
            <a:tailEnd/>
          </a:ln>
          <a:effectLst/>
        </p:spPr>
      </p:pic>
    </p:spTree>
  </p:cSld>
  <p:clrMapOvr>
    <a:masterClrMapping/>
  </p:clrMapOvr>
  <p:transition spd="med"/>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1" name="Rectangle 2"/>
          <p:cNvSpPr>
            <a:spLocks noChangeArrowheads="1"/>
          </p:cNvSpPr>
          <p:nvPr/>
        </p:nvSpPr>
        <p:spPr bwMode="auto">
          <a:xfrm>
            <a:off x="250825" y="785794"/>
            <a:ext cx="8678893" cy="1147763"/>
          </a:xfrm>
          <a:prstGeom prst="rect">
            <a:avLst/>
          </a:prstGeom>
          <a:noFill/>
          <a:ln w="9525">
            <a:noFill/>
            <a:miter lim="800000"/>
            <a:headEnd/>
            <a:tailEnd/>
          </a:ln>
          <a:effectLst/>
        </p:spPr>
        <p:txBody>
          <a:bodyPr lIns="92075" tIns="46038" rIns="92075" bIns="46038"/>
          <a:lstStyle/>
          <a:p>
            <a:pPr marL="363538" indent="-363538">
              <a:buClr>
                <a:srgbClr val="F2665E"/>
              </a:buClr>
              <a:buSzPct val="65000"/>
              <a:buFont typeface="Wingdings" pitchFamily="2" charset="2"/>
              <a:buChar char="u"/>
            </a:pPr>
            <a:r>
              <a:rPr lang="en-US" altLang="ko-KR" sz="2000" b="0" dirty="0" smtClean="0">
                <a:solidFill>
                  <a:schemeClr val="bg1"/>
                </a:solidFill>
                <a:latin typeface="Corbel" pitchFamily="34" charset="0"/>
                <a:ea typeface="SimHei" pitchFamily="2" charset="-122"/>
              </a:rPr>
              <a:t>2000: Animal Welfare Education Forum, pioneering event with 40 participants</a:t>
            </a:r>
          </a:p>
          <a:p>
            <a:pPr marL="363538" indent="-363538">
              <a:buClr>
                <a:srgbClr val="F2665E"/>
              </a:buClr>
              <a:buSzPct val="65000"/>
            </a:pPr>
            <a:endParaRPr lang="en-GB" altLang="ko-KR" sz="2000" dirty="0" smtClean="0">
              <a:solidFill>
                <a:schemeClr val="bg1"/>
              </a:solidFill>
              <a:latin typeface="Corbel" pitchFamily="34" charset="0"/>
              <a:ea typeface="SimHei" pitchFamily="2" charset="-122"/>
            </a:endParaRPr>
          </a:p>
        </p:txBody>
      </p:sp>
      <p:sp>
        <p:nvSpPr>
          <p:cNvPr id="15" name="Title 1"/>
          <p:cNvSpPr>
            <a:spLocks noGrp="1"/>
          </p:cNvSpPr>
          <p:nvPr>
            <p:ph type="title" idx="4294967295"/>
          </p:nvPr>
        </p:nvSpPr>
        <p:spPr>
          <a:xfrm>
            <a:off x="285720" y="285728"/>
            <a:ext cx="8001056" cy="571504"/>
          </a:xfrm>
        </p:spPr>
        <p:txBody>
          <a:bodyPr/>
          <a:lstStyle/>
          <a:p>
            <a:pPr marL="342900" indent="-342900">
              <a:lnSpc>
                <a:spcPct val="140000"/>
              </a:lnSpc>
              <a:spcBef>
                <a:spcPct val="20000"/>
              </a:spcBef>
            </a:pPr>
            <a:r>
              <a:rPr lang="en-US" altLang="zh-CN" sz="1600" dirty="0" smtClean="0">
                <a:solidFill>
                  <a:srgbClr val="96D5D2"/>
                </a:solidFill>
                <a:ea typeface="SimHei" pitchFamily="2" charset="-122"/>
                <a:cs typeface="+mn-cs"/>
              </a:rPr>
              <a:t>EDUCATION</a:t>
            </a:r>
            <a:r>
              <a:rPr lang="en-GB" sz="1600" dirty="0" smtClean="0">
                <a:solidFill>
                  <a:srgbClr val="96D5D2"/>
                </a:solidFill>
                <a:ea typeface="SimHei" pitchFamily="2" charset="-122"/>
                <a:cs typeface="+mn-cs"/>
              </a:rPr>
              <a:t/>
            </a:r>
            <a:br>
              <a:rPr lang="en-GB" sz="1600" dirty="0" smtClean="0">
                <a:solidFill>
                  <a:srgbClr val="96D5D2"/>
                </a:solidFill>
                <a:ea typeface="SimHei" pitchFamily="2" charset="-122"/>
                <a:cs typeface="+mn-cs"/>
              </a:rPr>
            </a:br>
            <a:endParaRPr lang="en-GB" sz="1600" dirty="0">
              <a:solidFill>
                <a:srgbClr val="96D5D2"/>
              </a:solidFill>
              <a:ea typeface="SimHei" pitchFamily="2" charset="-122"/>
            </a:endParaRPr>
          </a:p>
        </p:txBody>
      </p:sp>
      <p:sp>
        <p:nvSpPr>
          <p:cNvPr id="8" name="Rectangle 2"/>
          <p:cNvSpPr>
            <a:spLocks noChangeArrowheads="1"/>
          </p:cNvSpPr>
          <p:nvPr/>
        </p:nvSpPr>
        <p:spPr bwMode="auto">
          <a:xfrm>
            <a:off x="250825" y="3281369"/>
            <a:ext cx="6107125" cy="1147763"/>
          </a:xfrm>
          <a:prstGeom prst="rect">
            <a:avLst/>
          </a:prstGeom>
          <a:noFill/>
          <a:ln w="9525">
            <a:noFill/>
            <a:miter lim="800000"/>
            <a:headEnd/>
            <a:tailEnd/>
          </a:ln>
          <a:effectLst/>
        </p:spPr>
        <p:txBody>
          <a:bodyPr lIns="92075" tIns="46038" rIns="92075" bIns="46038"/>
          <a:lstStyle/>
          <a:p>
            <a:pPr marL="363538" indent="-363538">
              <a:buClr>
                <a:srgbClr val="F2665E"/>
              </a:buClr>
              <a:buSzPct val="65000"/>
              <a:buFont typeface="Wingdings" pitchFamily="2" charset="2"/>
              <a:buChar char="u"/>
            </a:pPr>
            <a:r>
              <a:rPr lang="en-US" altLang="ko-KR" sz="2000" b="0" dirty="0" smtClean="0">
                <a:solidFill>
                  <a:schemeClr val="bg1"/>
                </a:solidFill>
                <a:latin typeface="Corbel" pitchFamily="34" charset="0"/>
                <a:ea typeface="SimHei" pitchFamily="2" charset="-122"/>
              </a:rPr>
              <a:t>2004-12: Animal welfare education training with Jane </a:t>
            </a:r>
            <a:r>
              <a:rPr lang="en-US" altLang="ko-KR" sz="2000" b="0" dirty="0" err="1" smtClean="0">
                <a:solidFill>
                  <a:schemeClr val="bg1"/>
                </a:solidFill>
                <a:latin typeface="Corbel" pitchFamily="34" charset="0"/>
                <a:ea typeface="SimHei" pitchFamily="2" charset="-122"/>
              </a:rPr>
              <a:t>Goodall</a:t>
            </a:r>
            <a:r>
              <a:rPr lang="en-US" altLang="ko-KR" sz="2000" b="0" dirty="0" smtClean="0">
                <a:solidFill>
                  <a:schemeClr val="bg1"/>
                </a:solidFill>
                <a:latin typeface="Corbel" pitchFamily="34" charset="0"/>
                <a:ea typeface="SimHei" pitchFamily="2" charset="-122"/>
              </a:rPr>
              <a:t> Institute, delivering training and a manual to 600 school and university groups across China</a:t>
            </a:r>
          </a:p>
          <a:p>
            <a:pPr marL="363538" indent="-363538">
              <a:buClr>
                <a:srgbClr val="F2665E"/>
              </a:buClr>
              <a:buSzPct val="65000"/>
              <a:buFont typeface="Wingdings" pitchFamily="2" charset="2"/>
              <a:buChar char="u"/>
            </a:pPr>
            <a:endParaRPr lang="en-US" altLang="ko-KR" sz="2000" b="0" dirty="0" smtClean="0">
              <a:solidFill>
                <a:schemeClr val="bg1"/>
              </a:solidFill>
              <a:latin typeface="Corbel" pitchFamily="34" charset="0"/>
              <a:ea typeface="SimHei" pitchFamily="2" charset="-122"/>
            </a:endParaRPr>
          </a:p>
          <a:p>
            <a:pPr marL="363538" indent="-363538">
              <a:buClr>
                <a:srgbClr val="F2665E"/>
              </a:buClr>
              <a:buSzPct val="65000"/>
              <a:buFont typeface="Wingdings" pitchFamily="2" charset="2"/>
              <a:buChar char="u"/>
            </a:pPr>
            <a:r>
              <a:rPr lang="en-GB" altLang="ko-KR" sz="2000" dirty="0" smtClean="0">
                <a:solidFill>
                  <a:schemeClr val="bg1"/>
                </a:solidFill>
                <a:latin typeface="Corbel" pitchFamily="34" charset="0"/>
                <a:ea typeface="SimHei" pitchFamily="2" charset="-122"/>
              </a:rPr>
              <a:t>2008-12: China National Institute for Educational Research, training 250 teachers and delivering textbooks and teachers’ guides across 12 provinces</a:t>
            </a:r>
          </a:p>
          <a:p>
            <a:pPr marL="363538" indent="-363538">
              <a:buClr>
                <a:srgbClr val="F2665E"/>
              </a:buClr>
              <a:buSzPct val="65000"/>
              <a:buFont typeface="Wingdings" pitchFamily="2" charset="2"/>
              <a:buChar char="u"/>
            </a:pPr>
            <a:endParaRPr lang="en-GB" altLang="ko-KR" sz="2000" dirty="0" smtClean="0">
              <a:solidFill>
                <a:schemeClr val="bg1"/>
              </a:solidFill>
              <a:latin typeface="Corbel" pitchFamily="34" charset="0"/>
              <a:ea typeface="SimHei" pitchFamily="2" charset="-122"/>
            </a:endParaRPr>
          </a:p>
        </p:txBody>
      </p:sp>
      <p:sp>
        <p:nvSpPr>
          <p:cNvPr id="9" name="Down Arrow 8"/>
          <p:cNvSpPr/>
          <p:nvPr/>
        </p:nvSpPr>
        <p:spPr bwMode="auto">
          <a:xfrm>
            <a:off x="3571868" y="1571612"/>
            <a:ext cx="3357586" cy="1357322"/>
          </a:xfrm>
          <a:prstGeom prst="downArrow">
            <a:avLst>
              <a:gd name="adj1" fmla="val 24840"/>
              <a:gd name="adj2" fmla="val 50000"/>
            </a:avLst>
          </a:prstGeom>
          <a:solidFill>
            <a:srgbClr val="F2665E"/>
          </a:solidFill>
          <a:ln w="9525" cap="flat" cmpd="sng" algn="ctr">
            <a:solidFill>
              <a:srgbClr val="96D5D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smtClean="0">
              <a:ln>
                <a:noFill/>
              </a:ln>
              <a:solidFill>
                <a:schemeClr val="tx1"/>
              </a:solidFill>
              <a:effectLst/>
              <a:latin typeface="Times New Roman" charset="0"/>
            </a:endParaRPr>
          </a:p>
        </p:txBody>
      </p:sp>
      <p:pic>
        <p:nvPicPr>
          <p:cNvPr id="7" name="Picture 6" descr="Hefei.png"/>
          <p:cNvPicPr>
            <a:picLocks noChangeAspect="1"/>
          </p:cNvPicPr>
          <p:nvPr/>
        </p:nvPicPr>
        <p:blipFill>
          <a:blip r:embed="rId3" cstate="email"/>
          <a:stretch>
            <a:fillRect/>
          </a:stretch>
        </p:blipFill>
        <p:spPr>
          <a:xfrm>
            <a:off x="357158" y="1285860"/>
            <a:ext cx="2786082" cy="1538979"/>
          </a:xfrm>
          <a:prstGeom prst="rect">
            <a:avLst/>
          </a:prstGeom>
          <a:ln w="9525">
            <a:solidFill>
              <a:srgbClr val="96D5D2"/>
            </a:solidFill>
          </a:ln>
        </p:spPr>
      </p:pic>
      <p:pic>
        <p:nvPicPr>
          <p:cNvPr id="10" name="Picture 5" descr="HPIM1942"/>
          <p:cNvPicPr>
            <a:picLocks noChangeAspect="1" noChangeArrowheads="1"/>
          </p:cNvPicPr>
          <p:nvPr/>
        </p:nvPicPr>
        <p:blipFill>
          <a:blip r:embed="rId4" cstate="email"/>
          <a:srcRect/>
          <a:stretch>
            <a:fillRect/>
          </a:stretch>
        </p:blipFill>
        <p:spPr bwMode="auto">
          <a:xfrm>
            <a:off x="6357950" y="3357562"/>
            <a:ext cx="2530465" cy="1812534"/>
          </a:xfrm>
          <a:prstGeom prst="rect">
            <a:avLst/>
          </a:prstGeom>
          <a:noFill/>
          <a:ln w="9525">
            <a:solidFill>
              <a:srgbClr val="96D5D2"/>
            </a:solidFill>
            <a:miter lim="800000"/>
            <a:headEnd/>
            <a:tailEnd/>
          </a:ln>
        </p:spPr>
      </p:pic>
    </p:spTree>
  </p:cSld>
  <p:clrMapOvr>
    <a:masterClrMapping/>
  </p:clrMapOvr>
  <p:transition spd="med"/>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0" name="Title 1"/>
          <p:cNvSpPr txBox="1">
            <a:spLocks/>
          </p:cNvSpPr>
          <p:nvPr/>
        </p:nvSpPr>
        <p:spPr bwMode="auto">
          <a:xfrm>
            <a:off x="285720" y="285728"/>
            <a:ext cx="8001056" cy="57150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40000"/>
              </a:lnSpc>
              <a:spcBef>
                <a:spcPct val="20000"/>
              </a:spcBef>
              <a:spcAft>
                <a:spcPct val="0"/>
              </a:spcAft>
              <a:buClrTx/>
              <a:buSzTx/>
              <a:buFontTx/>
              <a:buNone/>
              <a:tabLst/>
              <a:defRPr/>
            </a:pPr>
            <a:r>
              <a:rPr kumimoji="0" lang="en-GB"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t>EDUCATION</a:t>
            </a:r>
            <a:r>
              <a:rPr kumimoji="0" lang="en-GB" sz="1600" b="0" i="0" u="none" strike="noStrike" kern="0" cap="none" spc="0" normalizeH="0" baseline="0" noProof="0" dirty="0" smtClean="0">
                <a:ln>
                  <a:noFill/>
                </a:ln>
                <a:solidFill>
                  <a:srgbClr val="FFFFFF"/>
                </a:solidFill>
                <a:effectLst/>
                <a:uLnTx/>
                <a:uFillTx/>
                <a:latin typeface="Corbel" pitchFamily="34" charset="0"/>
                <a:ea typeface="SimHei" pitchFamily="2" charset="-122"/>
                <a:cs typeface="+mn-cs"/>
              </a:rPr>
              <a:t/>
            </a:r>
            <a:br>
              <a:rPr kumimoji="0" lang="en-GB" sz="1600" b="0" i="0" u="none" strike="noStrike" kern="0" cap="none" spc="0" normalizeH="0" baseline="0" noProof="0" dirty="0" smtClean="0">
                <a:ln>
                  <a:noFill/>
                </a:ln>
                <a:solidFill>
                  <a:srgbClr val="FFFFFF"/>
                </a:solidFill>
                <a:effectLst/>
                <a:uLnTx/>
                <a:uFillTx/>
                <a:latin typeface="Corbel" pitchFamily="34" charset="0"/>
                <a:ea typeface="SimHei" pitchFamily="2" charset="-122"/>
                <a:cs typeface="+mn-cs"/>
              </a:rPr>
            </a:br>
            <a:endParaRPr kumimoji="0" lang="en-GB" sz="1600" b="0" i="0" u="none" strike="noStrike" kern="0" cap="none" spc="0" normalizeH="0" baseline="0" noProof="0" dirty="0">
              <a:ln>
                <a:noFill/>
              </a:ln>
              <a:solidFill>
                <a:schemeClr val="bg1"/>
              </a:solidFill>
              <a:effectLst/>
              <a:uLnTx/>
              <a:uFillTx/>
              <a:latin typeface="Corbel" pitchFamily="34" charset="0"/>
              <a:ea typeface="SimHei" pitchFamily="2" charset="-122"/>
              <a:cs typeface="+mj-cs"/>
            </a:endParaRPr>
          </a:p>
        </p:txBody>
      </p:sp>
      <p:pic>
        <p:nvPicPr>
          <p:cNvPr id="14" name="Picture 8" descr="Harbin nature trail"/>
          <p:cNvPicPr>
            <a:picLocks noChangeAspect="1" noChangeArrowheads="1"/>
          </p:cNvPicPr>
          <p:nvPr/>
        </p:nvPicPr>
        <p:blipFill>
          <a:blip r:embed="rId3" cstate="email"/>
          <a:srcRect/>
          <a:stretch>
            <a:fillRect/>
          </a:stretch>
        </p:blipFill>
        <p:spPr bwMode="auto">
          <a:xfrm>
            <a:off x="357159" y="3379543"/>
            <a:ext cx="3357585" cy="2410574"/>
          </a:xfrm>
          <a:prstGeom prst="rect">
            <a:avLst/>
          </a:prstGeom>
          <a:noFill/>
          <a:ln w="9525">
            <a:solidFill>
              <a:srgbClr val="96D5D2"/>
            </a:solidFill>
            <a:miter lim="800000"/>
            <a:headEnd/>
            <a:tailEnd/>
          </a:ln>
        </p:spPr>
      </p:pic>
      <p:pic>
        <p:nvPicPr>
          <p:cNvPr id="3074" name="Picture 2"/>
          <p:cNvPicPr>
            <a:picLocks noChangeAspect="1" noChangeArrowheads="1"/>
          </p:cNvPicPr>
          <p:nvPr/>
        </p:nvPicPr>
        <p:blipFill>
          <a:blip r:embed="rId4" cstate="email"/>
          <a:srcRect/>
          <a:stretch>
            <a:fillRect/>
          </a:stretch>
        </p:blipFill>
        <p:spPr bwMode="auto">
          <a:xfrm>
            <a:off x="3929058" y="2893214"/>
            <a:ext cx="3857652" cy="2893240"/>
          </a:xfrm>
          <a:prstGeom prst="rect">
            <a:avLst/>
          </a:prstGeom>
          <a:noFill/>
          <a:ln w="9525">
            <a:solidFill>
              <a:srgbClr val="96D5D2"/>
            </a:solidFill>
            <a:miter lim="800000"/>
            <a:headEnd/>
            <a:tailEnd/>
          </a:ln>
          <a:effectLst/>
        </p:spPr>
      </p:pic>
      <p:pic>
        <p:nvPicPr>
          <p:cNvPr id="6" name="Picture 2" descr="DSC01636"/>
          <p:cNvPicPr>
            <a:picLocks noChangeAspect="1" noChangeArrowheads="1"/>
          </p:cNvPicPr>
          <p:nvPr/>
        </p:nvPicPr>
        <p:blipFill>
          <a:blip r:embed="rId5" cstate="email"/>
          <a:srcRect/>
          <a:stretch>
            <a:fillRect/>
          </a:stretch>
        </p:blipFill>
        <p:spPr bwMode="auto">
          <a:xfrm>
            <a:off x="357159" y="714356"/>
            <a:ext cx="3357585" cy="2507910"/>
          </a:xfrm>
          <a:prstGeom prst="rect">
            <a:avLst/>
          </a:prstGeom>
          <a:noFill/>
          <a:ln w="9525">
            <a:solidFill>
              <a:srgbClr val="96D5D2"/>
            </a:solidFill>
            <a:miter lim="800000"/>
            <a:headEnd/>
            <a:tailEnd/>
          </a:ln>
        </p:spPr>
      </p:pic>
      <p:pic>
        <p:nvPicPr>
          <p:cNvPr id="7" name="Picture 4" descr="Nanning Zoo w teachers"/>
          <p:cNvPicPr>
            <a:picLocks noChangeAspect="1" noChangeArrowheads="1"/>
          </p:cNvPicPr>
          <p:nvPr/>
        </p:nvPicPr>
        <p:blipFill>
          <a:blip r:embed="rId6" cstate="email"/>
          <a:srcRect/>
          <a:stretch>
            <a:fillRect/>
          </a:stretch>
        </p:blipFill>
        <p:spPr bwMode="auto">
          <a:xfrm>
            <a:off x="3929058" y="357166"/>
            <a:ext cx="3143272" cy="2372708"/>
          </a:xfrm>
          <a:prstGeom prst="rect">
            <a:avLst/>
          </a:prstGeom>
          <a:noFill/>
          <a:ln w="9525">
            <a:solidFill>
              <a:srgbClr val="96D5D2"/>
            </a:solidFill>
            <a:miter lim="800000"/>
            <a:headEnd/>
            <a:tailEnd/>
          </a:ln>
        </p:spPr>
      </p:pic>
    </p:spTree>
  </p:cSld>
  <p:clrMapOvr>
    <a:masterClrMapping/>
  </p:clrMapOvr>
  <p:transition spd="med"/>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3" name="Title 1"/>
          <p:cNvSpPr txBox="1">
            <a:spLocks/>
          </p:cNvSpPr>
          <p:nvPr/>
        </p:nvSpPr>
        <p:spPr bwMode="auto">
          <a:xfrm>
            <a:off x="285720" y="285728"/>
            <a:ext cx="8001056" cy="57150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40000"/>
              </a:lnSpc>
              <a:spcBef>
                <a:spcPct val="20000"/>
              </a:spcBef>
              <a:spcAft>
                <a:spcPct val="0"/>
              </a:spcAft>
              <a:buClrTx/>
              <a:buSzTx/>
              <a:buFontTx/>
              <a:buNone/>
              <a:tabLst/>
              <a:defRPr/>
            </a:pPr>
            <a:r>
              <a:rPr kumimoji="0" lang="en-US" altLang="zh-CN"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t>COMPANION ANIMALS</a:t>
            </a:r>
            <a:r>
              <a:rPr kumimoji="0" lang="en-GB" sz="1600" b="0" i="0" u="none" strike="noStrike" kern="0" cap="none" spc="0" normalizeH="0" baseline="0" noProof="0" dirty="0" smtClean="0">
                <a:ln>
                  <a:noFill/>
                </a:ln>
                <a:solidFill>
                  <a:srgbClr val="FFFFFF"/>
                </a:solidFill>
                <a:effectLst/>
                <a:uLnTx/>
                <a:uFillTx/>
                <a:latin typeface="Corbel" pitchFamily="34" charset="0"/>
                <a:ea typeface="SimHei" pitchFamily="2" charset="-122"/>
                <a:cs typeface="+mn-cs"/>
              </a:rPr>
              <a:t/>
            </a:r>
            <a:br>
              <a:rPr kumimoji="0" lang="en-GB" sz="1600" b="0" i="0" u="none" strike="noStrike" kern="0" cap="none" spc="0" normalizeH="0" baseline="0" noProof="0" dirty="0" smtClean="0">
                <a:ln>
                  <a:noFill/>
                </a:ln>
                <a:solidFill>
                  <a:srgbClr val="FFFFFF"/>
                </a:solidFill>
                <a:effectLst/>
                <a:uLnTx/>
                <a:uFillTx/>
                <a:latin typeface="Corbel" pitchFamily="34" charset="0"/>
                <a:ea typeface="SimHei" pitchFamily="2" charset="-122"/>
                <a:cs typeface="+mn-cs"/>
              </a:rPr>
            </a:br>
            <a:endParaRPr kumimoji="0" lang="en-GB" sz="1600" b="0" i="0" u="none" strike="noStrike" kern="0" cap="none" spc="0" normalizeH="0" baseline="0" noProof="0" dirty="0">
              <a:ln>
                <a:noFill/>
              </a:ln>
              <a:solidFill>
                <a:schemeClr val="bg1"/>
              </a:solidFill>
              <a:effectLst/>
              <a:uLnTx/>
              <a:uFillTx/>
              <a:latin typeface="Corbel" pitchFamily="34" charset="0"/>
              <a:ea typeface="SimHei" pitchFamily="2" charset="-122"/>
              <a:cs typeface="+mj-cs"/>
            </a:endParaRPr>
          </a:p>
        </p:txBody>
      </p:sp>
      <p:pic>
        <p:nvPicPr>
          <p:cNvPr id="9" name="Picture 7" descr="ifaw logo_home"/>
          <p:cNvPicPr>
            <a:picLocks noChangeAspect="1" noChangeArrowheads="1"/>
          </p:cNvPicPr>
          <p:nvPr/>
        </p:nvPicPr>
        <p:blipFill>
          <a:blip r:embed="rId3" cstate="email"/>
          <a:srcRect/>
          <a:stretch>
            <a:fillRect/>
          </a:stretch>
        </p:blipFill>
        <p:spPr bwMode="auto">
          <a:xfrm>
            <a:off x="3000364" y="3195718"/>
            <a:ext cx="1709754" cy="590472"/>
          </a:xfrm>
          <a:prstGeom prst="rect">
            <a:avLst/>
          </a:prstGeom>
          <a:solidFill>
            <a:schemeClr val="bg1"/>
          </a:solidFill>
          <a:ln w="9525">
            <a:solidFill>
              <a:srgbClr val="96D5D2"/>
            </a:solidFill>
            <a:miter lim="800000"/>
            <a:headEnd/>
            <a:tailEnd/>
          </a:ln>
        </p:spPr>
      </p:pic>
      <p:pic>
        <p:nvPicPr>
          <p:cNvPr id="12" name="Picture 7" descr="BMAEEC, insulation"/>
          <p:cNvPicPr>
            <a:picLocks noChangeAspect="1" noChangeArrowheads="1"/>
          </p:cNvPicPr>
          <p:nvPr/>
        </p:nvPicPr>
        <p:blipFill>
          <a:blip r:embed="rId4" cstate="email"/>
          <a:srcRect/>
          <a:stretch>
            <a:fillRect/>
          </a:stretch>
        </p:blipFill>
        <p:spPr bwMode="auto">
          <a:xfrm>
            <a:off x="428596" y="791930"/>
            <a:ext cx="2428892" cy="1208310"/>
          </a:xfrm>
          <a:prstGeom prst="rect">
            <a:avLst/>
          </a:prstGeom>
          <a:noFill/>
          <a:ln w="9525">
            <a:solidFill>
              <a:srgbClr val="96D5D2"/>
            </a:solidFill>
            <a:miter lim="800000"/>
            <a:headEnd/>
            <a:tailEnd/>
          </a:ln>
        </p:spPr>
      </p:pic>
      <p:pic>
        <p:nvPicPr>
          <p:cNvPr id="19" name="Picture 9" descr="BMAEEC dog grooming"/>
          <p:cNvPicPr>
            <a:picLocks noChangeAspect="1" noChangeArrowheads="1"/>
          </p:cNvPicPr>
          <p:nvPr/>
        </p:nvPicPr>
        <p:blipFill>
          <a:blip r:embed="rId5" cstate="email"/>
          <a:srcRect/>
          <a:stretch>
            <a:fillRect/>
          </a:stretch>
        </p:blipFill>
        <p:spPr bwMode="auto">
          <a:xfrm>
            <a:off x="428596" y="2181158"/>
            <a:ext cx="2428892" cy="3605296"/>
          </a:xfrm>
          <a:prstGeom prst="rect">
            <a:avLst/>
          </a:prstGeom>
          <a:noFill/>
          <a:ln w="9525">
            <a:solidFill>
              <a:srgbClr val="96D5D2"/>
            </a:solidFill>
            <a:miter lim="800000"/>
            <a:headEnd/>
            <a:tailEnd/>
          </a:ln>
        </p:spPr>
      </p:pic>
      <p:pic>
        <p:nvPicPr>
          <p:cNvPr id="20" name="Picture 16" descr="00297627"/>
          <p:cNvPicPr>
            <a:picLocks noChangeAspect="1" noChangeArrowheads="1"/>
          </p:cNvPicPr>
          <p:nvPr/>
        </p:nvPicPr>
        <p:blipFill>
          <a:blip r:embed="rId6" cstate="email"/>
          <a:srcRect/>
          <a:stretch>
            <a:fillRect/>
          </a:stretch>
        </p:blipFill>
        <p:spPr bwMode="auto">
          <a:xfrm>
            <a:off x="5429256" y="3214686"/>
            <a:ext cx="3322807" cy="2500330"/>
          </a:xfrm>
          <a:prstGeom prst="rect">
            <a:avLst/>
          </a:prstGeom>
          <a:noFill/>
          <a:ln w="9525">
            <a:solidFill>
              <a:srgbClr val="96D5D2"/>
            </a:solidFill>
            <a:miter lim="800000"/>
            <a:headEnd/>
            <a:tailEnd/>
          </a:ln>
        </p:spPr>
      </p:pic>
      <p:pic>
        <p:nvPicPr>
          <p:cNvPr id="7" name="Picture 8" descr="Beijing 1"/>
          <p:cNvPicPr>
            <a:picLocks noChangeAspect="1" noChangeArrowheads="1"/>
          </p:cNvPicPr>
          <p:nvPr/>
        </p:nvPicPr>
        <p:blipFill>
          <a:blip r:embed="rId7" cstate="email"/>
          <a:srcRect/>
          <a:stretch>
            <a:fillRect/>
          </a:stretch>
        </p:blipFill>
        <p:spPr bwMode="auto">
          <a:xfrm>
            <a:off x="3000364" y="785794"/>
            <a:ext cx="3359172" cy="2263738"/>
          </a:xfrm>
          <a:prstGeom prst="rect">
            <a:avLst/>
          </a:prstGeom>
          <a:noFill/>
          <a:ln w="9525">
            <a:solidFill>
              <a:srgbClr val="96D5D2"/>
            </a:solidFill>
            <a:miter lim="800000"/>
            <a:headEnd/>
            <a:tailEnd/>
          </a:ln>
        </p:spPr>
      </p:pic>
    </p:spTree>
  </p:cSld>
  <p:clrMapOvr>
    <a:masterClrMapping/>
  </p:clrMapOvr>
  <p:transition spd="med"/>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1" name="Rectangle 2"/>
          <p:cNvSpPr>
            <a:spLocks noChangeArrowheads="1"/>
          </p:cNvSpPr>
          <p:nvPr/>
        </p:nvSpPr>
        <p:spPr bwMode="auto">
          <a:xfrm>
            <a:off x="250825" y="785794"/>
            <a:ext cx="8893175" cy="1147763"/>
          </a:xfrm>
          <a:prstGeom prst="rect">
            <a:avLst/>
          </a:prstGeom>
          <a:noFill/>
          <a:ln w="9525">
            <a:noFill/>
            <a:miter lim="800000"/>
            <a:headEnd/>
            <a:tailEnd/>
          </a:ln>
          <a:effectLst/>
        </p:spPr>
        <p:txBody>
          <a:bodyPr lIns="92075" tIns="46038" rIns="92075" bIns="46038"/>
          <a:lstStyle/>
          <a:p>
            <a:pPr marL="363538" indent="-363538">
              <a:buClr>
                <a:srgbClr val="F2665E"/>
              </a:buClr>
              <a:buSzPct val="65000"/>
              <a:buFont typeface="Wingdings" pitchFamily="2" charset="2"/>
              <a:buChar char="u"/>
            </a:pPr>
            <a:r>
              <a:rPr lang="en-US" altLang="ko-KR" sz="2000" b="0" dirty="0" smtClean="0">
                <a:solidFill>
                  <a:schemeClr val="bg1"/>
                </a:solidFill>
                <a:latin typeface="Corbel" pitchFamily="34" charset="0"/>
                <a:ea typeface="SimHei" pitchFamily="2" charset="-122"/>
              </a:rPr>
              <a:t>2005: International </a:t>
            </a:r>
            <a:r>
              <a:rPr lang="en-US" altLang="ko-KR" sz="2000" b="0" dirty="0">
                <a:solidFill>
                  <a:schemeClr val="bg1"/>
                </a:solidFill>
                <a:latin typeface="Corbel" pitchFamily="34" charset="0"/>
                <a:ea typeface="SimHei" pitchFamily="2" charset="-122"/>
              </a:rPr>
              <a:t>Forum on Animal Welfare and Meat </a:t>
            </a:r>
            <a:r>
              <a:rPr lang="en-US" altLang="ko-KR" sz="2000" b="0" dirty="0" smtClean="0">
                <a:solidFill>
                  <a:schemeClr val="bg1"/>
                </a:solidFill>
                <a:latin typeface="Corbel" pitchFamily="34" charset="0"/>
                <a:ea typeface="SimHei" pitchFamily="2" charset="-122"/>
              </a:rPr>
              <a:t>Safety, 100 participants, opened the door for international farm animal welfare </a:t>
            </a:r>
            <a:r>
              <a:rPr lang="en-US" altLang="ko-KR" sz="2000" b="0" dirty="0" err="1" smtClean="0">
                <a:solidFill>
                  <a:schemeClr val="bg1"/>
                </a:solidFill>
                <a:latin typeface="Corbel" pitchFamily="34" charset="0"/>
                <a:ea typeface="SimHei" pitchFamily="2" charset="-122"/>
              </a:rPr>
              <a:t>organisations</a:t>
            </a:r>
            <a:endParaRPr lang="en-US" altLang="ko-KR" sz="2000" dirty="0" smtClean="0">
              <a:solidFill>
                <a:schemeClr val="bg1"/>
              </a:solidFill>
              <a:latin typeface="Corbel" pitchFamily="34" charset="0"/>
              <a:ea typeface="SimHei" pitchFamily="2" charset="-122"/>
            </a:endParaRPr>
          </a:p>
          <a:p>
            <a:pPr marL="363538" indent="-363538">
              <a:buClr>
                <a:srgbClr val="F2665E"/>
              </a:buClr>
              <a:buSzPct val="65000"/>
              <a:buFont typeface="Wingdings" pitchFamily="2" charset="2"/>
              <a:buChar char="u"/>
            </a:pPr>
            <a:endParaRPr lang="en-US" altLang="ko-KR" sz="2000" b="0" dirty="0">
              <a:solidFill>
                <a:schemeClr val="bg1"/>
              </a:solidFill>
              <a:latin typeface="Corbel" pitchFamily="34" charset="0"/>
              <a:ea typeface="SimHei" pitchFamily="2" charset="-122"/>
            </a:endParaRPr>
          </a:p>
        </p:txBody>
      </p:sp>
      <p:sp>
        <p:nvSpPr>
          <p:cNvPr id="15" name="Title 1"/>
          <p:cNvSpPr>
            <a:spLocks noGrp="1"/>
          </p:cNvSpPr>
          <p:nvPr>
            <p:ph type="title" idx="4294967295"/>
          </p:nvPr>
        </p:nvSpPr>
        <p:spPr>
          <a:xfrm>
            <a:off x="285720" y="285728"/>
            <a:ext cx="8001056" cy="571504"/>
          </a:xfrm>
        </p:spPr>
        <p:txBody>
          <a:bodyPr/>
          <a:lstStyle/>
          <a:p>
            <a:pPr marL="342900" indent="-342900">
              <a:lnSpc>
                <a:spcPct val="140000"/>
              </a:lnSpc>
              <a:spcBef>
                <a:spcPct val="20000"/>
              </a:spcBef>
            </a:pPr>
            <a:r>
              <a:rPr lang="en-US" altLang="zh-CN" sz="1600" dirty="0" smtClean="0">
                <a:solidFill>
                  <a:srgbClr val="96D5D2"/>
                </a:solidFill>
                <a:ea typeface="SimHei" pitchFamily="2" charset="-122"/>
                <a:cs typeface="+mn-cs"/>
              </a:rPr>
              <a:t>FARM ANIMALS</a:t>
            </a:r>
            <a:r>
              <a:rPr lang="en-GB" sz="1600" dirty="0" smtClean="0">
                <a:solidFill>
                  <a:srgbClr val="96D5D2"/>
                </a:solidFill>
                <a:ea typeface="SimHei" pitchFamily="2" charset="-122"/>
                <a:cs typeface="+mn-cs"/>
              </a:rPr>
              <a:t/>
            </a:r>
            <a:br>
              <a:rPr lang="en-GB" sz="1600" dirty="0" smtClean="0">
                <a:solidFill>
                  <a:srgbClr val="96D5D2"/>
                </a:solidFill>
                <a:ea typeface="SimHei" pitchFamily="2" charset="-122"/>
                <a:cs typeface="+mn-cs"/>
              </a:rPr>
            </a:br>
            <a:endParaRPr lang="en-GB" sz="1600" dirty="0">
              <a:solidFill>
                <a:srgbClr val="96D5D2"/>
              </a:solidFill>
              <a:ea typeface="SimHei" pitchFamily="2" charset="-122"/>
            </a:endParaRPr>
          </a:p>
        </p:txBody>
      </p:sp>
      <p:sp>
        <p:nvSpPr>
          <p:cNvPr id="5" name="Rectangle 2"/>
          <p:cNvSpPr>
            <a:spLocks noChangeArrowheads="1"/>
          </p:cNvSpPr>
          <p:nvPr/>
        </p:nvSpPr>
        <p:spPr bwMode="auto">
          <a:xfrm>
            <a:off x="250825" y="3567121"/>
            <a:ext cx="8678893" cy="1147763"/>
          </a:xfrm>
          <a:prstGeom prst="rect">
            <a:avLst/>
          </a:prstGeom>
          <a:noFill/>
          <a:ln w="9525">
            <a:noFill/>
            <a:miter lim="800000"/>
            <a:headEnd/>
            <a:tailEnd/>
          </a:ln>
          <a:effectLst/>
        </p:spPr>
        <p:txBody>
          <a:bodyPr lIns="92075" tIns="46038" rIns="92075" bIns="46038"/>
          <a:lstStyle/>
          <a:p>
            <a:pPr marL="363538" indent="-363538">
              <a:buClr>
                <a:srgbClr val="F2665E"/>
              </a:buClr>
              <a:buSzPct val="65000"/>
              <a:buFont typeface="Wingdings" pitchFamily="2" charset="2"/>
              <a:buChar char="u"/>
            </a:pPr>
            <a:r>
              <a:rPr lang="en-US" altLang="ko-KR" sz="2000" dirty="0" smtClean="0">
                <a:solidFill>
                  <a:schemeClr val="bg1"/>
                </a:solidFill>
                <a:latin typeface="Corbel" pitchFamily="34" charset="0"/>
                <a:ea typeface="SimHei" pitchFamily="2" charset="-122"/>
              </a:rPr>
              <a:t>2006: Launch of humane slaughter training led by WSPA, development of pig slaughter standards, potential impact on half the world’s pigs</a:t>
            </a:r>
          </a:p>
          <a:p>
            <a:pPr marL="363538" indent="-363538">
              <a:buClr>
                <a:srgbClr val="F2665E"/>
              </a:buClr>
              <a:buSzPct val="65000"/>
              <a:buFont typeface="Wingdings" pitchFamily="2" charset="2"/>
              <a:buChar char="u"/>
            </a:pPr>
            <a:endParaRPr lang="en-US" altLang="ko-KR" sz="1000" dirty="0" smtClean="0">
              <a:solidFill>
                <a:schemeClr val="bg1"/>
              </a:solidFill>
              <a:latin typeface="Corbel" pitchFamily="34" charset="0"/>
              <a:ea typeface="SimHei" pitchFamily="2" charset="-122"/>
            </a:endParaRPr>
          </a:p>
          <a:p>
            <a:pPr marL="363538" indent="-363538">
              <a:buClr>
                <a:srgbClr val="F2665E"/>
              </a:buClr>
              <a:buSzPct val="65000"/>
              <a:buFont typeface="Wingdings" pitchFamily="2" charset="2"/>
              <a:buChar char="u"/>
            </a:pPr>
            <a:r>
              <a:rPr lang="en-US" altLang="ko-KR" sz="2000" dirty="0" smtClean="0">
                <a:solidFill>
                  <a:schemeClr val="bg1"/>
                </a:solidFill>
                <a:latin typeface="Corbel" pitchFamily="34" charset="0"/>
                <a:ea typeface="SimHei" pitchFamily="2" charset="-122"/>
              </a:rPr>
              <a:t>2008-09: The Importance of Farm Animal Welfare Science to Sustainable Agriculture conferences: officials, academics, researchers and producers</a:t>
            </a:r>
          </a:p>
          <a:p>
            <a:pPr marL="363538" indent="-363538">
              <a:buClr>
                <a:srgbClr val="F2665E"/>
              </a:buClr>
              <a:buSzPct val="65000"/>
              <a:buFont typeface="Wingdings" pitchFamily="2" charset="2"/>
              <a:buChar char="u"/>
            </a:pPr>
            <a:endParaRPr lang="en-US" altLang="ko-KR" sz="1000" dirty="0" smtClean="0">
              <a:solidFill>
                <a:schemeClr val="bg1"/>
              </a:solidFill>
              <a:latin typeface="Corbel" pitchFamily="34" charset="0"/>
              <a:ea typeface="SimHei" pitchFamily="2" charset="-122"/>
            </a:endParaRPr>
          </a:p>
          <a:p>
            <a:pPr marL="363538" indent="-363538">
              <a:buClr>
                <a:srgbClr val="F2665E"/>
              </a:buClr>
              <a:buSzPct val="65000"/>
              <a:buFont typeface="Wingdings" pitchFamily="2" charset="2"/>
              <a:buChar char="u"/>
            </a:pPr>
            <a:r>
              <a:rPr lang="en-US" altLang="ko-KR" sz="2000" dirty="0" smtClean="0">
                <a:solidFill>
                  <a:schemeClr val="bg1"/>
                </a:solidFill>
                <a:latin typeface="Corbel" pitchFamily="34" charset="0"/>
                <a:ea typeface="SimHei" pitchFamily="2" charset="-122"/>
              </a:rPr>
              <a:t>2011-12: Food and Climate Change, long-term planning for China’s increasing meat/dairy consumption</a:t>
            </a:r>
          </a:p>
          <a:p>
            <a:pPr marL="363538" indent="-363538">
              <a:buClr>
                <a:srgbClr val="F2665E"/>
              </a:buClr>
              <a:buSzPct val="65000"/>
              <a:buFont typeface="Wingdings" pitchFamily="2" charset="2"/>
              <a:buChar char="u"/>
            </a:pPr>
            <a:endParaRPr lang="en-US" altLang="ko-KR" sz="2000" b="0" dirty="0">
              <a:solidFill>
                <a:schemeClr val="bg1"/>
              </a:solidFill>
              <a:latin typeface="Corbel" pitchFamily="34" charset="0"/>
              <a:ea typeface="SimHei" pitchFamily="2" charset="-122"/>
            </a:endParaRPr>
          </a:p>
        </p:txBody>
      </p:sp>
      <p:sp>
        <p:nvSpPr>
          <p:cNvPr id="9" name="Down Arrow 8"/>
          <p:cNvSpPr/>
          <p:nvPr/>
        </p:nvSpPr>
        <p:spPr bwMode="auto">
          <a:xfrm>
            <a:off x="2000232" y="1785926"/>
            <a:ext cx="3357586" cy="1357322"/>
          </a:xfrm>
          <a:prstGeom prst="downArrow">
            <a:avLst>
              <a:gd name="adj1" fmla="val 24840"/>
              <a:gd name="adj2" fmla="val 50000"/>
            </a:avLst>
          </a:prstGeom>
          <a:solidFill>
            <a:srgbClr val="F2665E"/>
          </a:solidFill>
          <a:ln w="9525" cap="flat" cmpd="sng" algn="ctr">
            <a:solidFill>
              <a:srgbClr val="96D5D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smtClean="0">
              <a:ln>
                <a:noFill/>
              </a:ln>
              <a:solidFill>
                <a:schemeClr val="tx1"/>
              </a:solidFill>
              <a:effectLst/>
              <a:latin typeface="Times New Roman" charset="0"/>
            </a:endParaRPr>
          </a:p>
        </p:txBody>
      </p:sp>
      <p:pic>
        <p:nvPicPr>
          <p:cNvPr id="13" name="Picture 4" descr="dsc_0478"/>
          <p:cNvPicPr>
            <a:picLocks noChangeAspect="1" noChangeArrowheads="1"/>
          </p:cNvPicPr>
          <p:nvPr/>
        </p:nvPicPr>
        <p:blipFill>
          <a:blip r:embed="rId3" cstate="email"/>
          <a:srcRect/>
          <a:stretch>
            <a:fillRect/>
          </a:stretch>
        </p:blipFill>
        <p:spPr bwMode="auto">
          <a:xfrm>
            <a:off x="5500694" y="1582773"/>
            <a:ext cx="3302022" cy="1805258"/>
          </a:xfrm>
          <a:prstGeom prst="rect">
            <a:avLst/>
          </a:prstGeom>
          <a:noFill/>
          <a:ln w="9525">
            <a:solidFill>
              <a:srgbClr val="96D5D2"/>
            </a:solidFill>
            <a:miter lim="800000"/>
            <a:headEnd/>
            <a:tailEnd/>
          </a:ln>
        </p:spPr>
      </p:pic>
      <p:pic>
        <p:nvPicPr>
          <p:cNvPr id="14" name="Picture 5" descr="HPIM0456"/>
          <p:cNvPicPr>
            <a:picLocks noChangeAspect="1" noChangeArrowheads="1"/>
          </p:cNvPicPr>
          <p:nvPr/>
        </p:nvPicPr>
        <p:blipFill>
          <a:blip r:embed="rId4" cstate="email"/>
          <a:srcRect/>
          <a:stretch>
            <a:fillRect/>
          </a:stretch>
        </p:blipFill>
        <p:spPr bwMode="auto">
          <a:xfrm>
            <a:off x="428596" y="1600179"/>
            <a:ext cx="1367178" cy="1828821"/>
          </a:xfrm>
          <a:prstGeom prst="rect">
            <a:avLst/>
          </a:prstGeom>
          <a:noFill/>
          <a:ln w="9525">
            <a:solidFill>
              <a:srgbClr val="96D5D2"/>
            </a:solidFill>
            <a:miter lim="800000"/>
            <a:headEnd/>
            <a:tailEnd/>
          </a:ln>
        </p:spPr>
      </p:pic>
    </p:spTree>
  </p:cSld>
  <p:clrMapOvr>
    <a:masterClrMapping/>
  </p:clrMapOvr>
  <p:transition spd="med"/>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10" name="Picture 4" descr="动物福利-1 058"/>
          <p:cNvPicPr>
            <a:picLocks noChangeAspect="1" noChangeArrowheads="1"/>
          </p:cNvPicPr>
          <p:nvPr/>
        </p:nvPicPr>
        <p:blipFill>
          <a:blip r:embed="rId3" cstate="email"/>
          <a:srcRect/>
          <a:stretch>
            <a:fillRect/>
          </a:stretch>
        </p:blipFill>
        <p:spPr bwMode="auto">
          <a:xfrm>
            <a:off x="407976" y="1071546"/>
            <a:ext cx="3750022" cy="3286148"/>
          </a:xfrm>
          <a:prstGeom prst="rect">
            <a:avLst/>
          </a:prstGeom>
          <a:noFill/>
          <a:ln w="9525">
            <a:solidFill>
              <a:srgbClr val="96D5D2"/>
            </a:solidFill>
            <a:miter lim="800000"/>
            <a:headEnd/>
            <a:tailEnd/>
          </a:ln>
        </p:spPr>
      </p:pic>
      <p:pic>
        <p:nvPicPr>
          <p:cNvPr id="15" name="Picture 5" descr="logo-rgb"/>
          <p:cNvPicPr>
            <a:picLocks noChangeAspect="1" noChangeArrowheads="1"/>
          </p:cNvPicPr>
          <p:nvPr/>
        </p:nvPicPr>
        <p:blipFill>
          <a:blip r:embed="rId4" cstate="email"/>
          <a:srcRect/>
          <a:stretch>
            <a:fillRect/>
          </a:stretch>
        </p:blipFill>
        <p:spPr bwMode="auto">
          <a:xfrm>
            <a:off x="6804025" y="4656146"/>
            <a:ext cx="1944688" cy="757238"/>
          </a:xfrm>
          <a:prstGeom prst="rect">
            <a:avLst/>
          </a:prstGeom>
          <a:noFill/>
          <a:ln w="9525">
            <a:solidFill>
              <a:srgbClr val="96D5D2"/>
            </a:solidFill>
            <a:miter lim="800000"/>
            <a:headEnd/>
            <a:tailEnd/>
          </a:ln>
        </p:spPr>
      </p:pic>
      <p:pic>
        <p:nvPicPr>
          <p:cNvPr id="16" name="Picture 6" descr="CIWF new logo"/>
          <p:cNvPicPr>
            <a:picLocks noChangeAspect="1" noChangeArrowheads="1"/>
          </p:cNvPicPr>
          <p:nvPr/>
        </p:nvPicPr>
        <p:blipFill>
          <a:blip r:embed="rId5" cstate="email"/>
          <a:srcRect l="-1202" t="-17830" r="-1202" b="-17830"/>
          <a:stretch>
            <a:fillRect/>
          </a:stretch>
        </p:blipFill>
        <p:spPr bwMode="auto">
          <a:xfrm>
            <a:off x="395288" y="4656146"/>
            <a:ext cx="2089150" cy="736600"/>
          </a:xfrm>
          <a:prstGeom prst="rect">
            <a:avLst/>
          </a:prstGeom>
          <a:solidFill>
            <a:schemeClr val="bg1"/>
          </a:solidFill>
          <a:ln w="9525">
            <a:solidFill>
              <a:srgbClr val="96D5D2"/>
            </a:solidFill>
            <a:miter lim="800000"/>
            <a:headEnd/>
            <a:tailEnd/>
          </a:ln>
        </p:spPr>
      </p:pic>
      <p:pic>
        <p:nvPicPr>
          <p:cNvPr id="17" name="Picture 7" descr="HSI new logo"/>
          <p:cNvPicPr>
            <a:picLocks noChangeAspect="1" noChangeArrowheads="1"/>
          </p:cNvPicPr>
          <p:nvPr/>
        </p:nvPicPr>
        <p:blipFill>
          <a:blip r:embed="rId6" cstate="email"/>
          <a:srcRect/>
          <a:stretch>
            <a:fillRect/>
          </a:stretch>
        </p:blipFill>
        <p:spPr bwMode="auto">
          <a:xfrm>
            <a:off x="2627313" y="4656146"/>
            <a:ext cx="2303462" cy="757238"/>
          </a:xfrm>
          <a:prstGeom prst="rect">
            <a:avLst/>
          </a:prstGeom>
          <a:noFill/>
          <a:ln w="9525">
            <a:solidFill>
              <a:srgbClr val="96D5D2"/>
            </a:solidFill>
            <a:miter lim="800000"/>
            <a:headEnd/>
            <a:tailEnd/>
          </a:ln>
        </p:spPr>
      </p:pic>
      <p:pic>
        <p:nvPicPr>
          <p:cNvPr id="18" name="Picture 8" descr="International new logo 2007"/>
          <p:cNvPicPr>
            <a:picLocks noChangeAspect="1" noChangeArrowheads="1"/>
          </p:cNvPicPr>
          <p:nvPr/>
        </p:nvPicPr>
        <p:blipFill>
          <a:blip r:embed="rId7" cstate="email"/>
          <a:srcRect t="-7646" r="-1627" b="-9559"/>
          <a:stretch>
            <a:fillRect/>
          </a:stretch>
        </p:blipFill>
        <p:spPr bwMode="auto">
          <a:xfrm>
            <a:off x="5076825" y="4643446"/>
            <a:ext cx="1582738" cy="768350"/>
          </a:xfrm>
          <a:prstGeom prst="rect">
            <a:avLst/>
          </a:prstGeom>
          <a:solidFill>
            <a:schemeClr val="bg1"/>
          </a:solidFill>
          <a:ln w="9525">
            <a:solidFill>
              <a:srgbClr val="0066FF"/>
            </a:solidFill>
            <a:miter lim="800000"/>
            <a:headEnd/>
            <a:tailEnd/>
          </a:ln>
        </p:spPr>
      </p:pic>
      <p:pic>
        <p:nvPicPr>
          <p:cNvPr id="11" name="Picture 10" descr="Beijing photo_1.jpg"/>
          <p:cNvPicPr>
            <a:picLocks noChangeAspect="1"/>
          </p:cNvPicPr>
          <p:nvPr/>
        </p:nvPicPr>
        <p:blipFill>
          <a:blip r:embed="rId8" cstate="email"/>
          <a:stretch>
            <a:fillRect/>
          </a:stretch>
        </p:blipFill>
        <p:spPr>
          <a:xfrm>
            <a:off x="3643306" y="1785926"/>
            <a:ext cx="5072098" cy="1852341"/>
          </a:xfrm>
          <a:prstGeom prst="rect">
            <a:avLst/>
          </a:prstGeom>
          <a:ln>
            <a:solidFill>
              <a:srgbClr val="96D5D2"/>
            </a:solidFill>
          </a:ln>
        </p:spPr>
      </p:pic>
      <p:sp>
        <p:nvSpPr>
          <p:cNvPr id="13" name="Title 1"/>
          <p:cNvSpPr txBox="1">
            <a:spLocks/>
          </p:cNvSpPr>
          <p:nvPr/>
        </p:nvSpPr>
        <p:spPr bwMode="auto">
          <a:xfrm>
            <a:off x="285720" y="285728"/>
            <a:ext cx="8001056" cy="57150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40000"/>
              </a:lnSpc>
              <a:spcBef>
                <a:spcPct val="20000"/>
              </a:spcBef>
              <a:spcAft>
                <a:spcPct val="0"/>
              </a:spcAft>
              <a:buClrTx/>
              <a:buSzTx/>
              <a:buFontTx/>
              <a:buNone/>
              <a:tabLst/>
              <a:defRPr/>
            </a:pPr>
            <a:r>
              <a:rPr kumimoji="0" lang="en-US" altLang="zh-CN"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t>FARM ANIMALS</a:t>
            </a:r>
            <a:r>
              <a:rPr kumimoji="0" lang="en-GB" sz="1600" b="0" i="0" u="none" strike="noStrike" kern="0" cap="none" spc="0" normalizeH="0" baseline="0" noProof="0" dirty="0" smtClean="0">
                <a:ln>
                  <a:noFill/>
                </a:ln>
                <a:solidFill>
                  <a:srgbClr val="FFFFFF"/>
                </a:solidFill>
                <a:effectLst/>
                <a:uLnTx/>
                <a:uFillTx/>
                <a:latin typeface="Corbel" pitchFamily="34" charset="0"/>
                <a:ea typeface="SimHei" pitchFamily="2" charset="-122"/>
                <a:cs typeface="+mn-cs"/>
              </a:rPr>
              <a:t/>
            </a:r>
            <a:br>
              <a:rPr kumimoji="0" lang="en-GB" sz="1600" b="0" i="0" u="none" strike="noStrike" kern="0" cap="none" spc="0" normalizeH="0" baseline="0" noProof="0" dirty="0" smtClean="0">
                <a:ln>
                  <a:noFill/>
                </a:ln>
                <a:solidFill>
                  <a:srgbClr val="FFFFFF"/>
                </a:solidFill>
                <a:effectLst/>
                <a:uLnTx/>
                <a:uFillTx/>
                <a:latin typeface="Corbel" pitchFamily="34" charset="0"/>
                <a:ea typeface="SimHei" pitchFamily="2" charset="-122"/>
                <a:cs typeface="+mn-cs"/>
              </a:rPr>
            </a:br>
            <a:endParaRPr kumimoji="0" lang="en-GB" sz="1600" b="0" i="0" u="none" strike="noStrike" kern="0" cap="none" spc="0" normalizeH="0" baseline="0" noProof="0" dirty="0">
              <a:ln>
                <a:noFill/>
              </a:ln>
              <a:solidFill>
                <a:schemeClr val="bg1"/>
              </a:solidFill>
              <a:effectLst/>
              <a:uLnTx/>
              <a:uFillTx/>
              <a:latin typeface="Corbel" pitchFamily="34" charset="0"/>
              <a:ea typeface="SimHei" pitchFamily="2" charset="-122"/>
              <a:cs typeface="+mj-cs"/>
            </a:endParaRPr>
          </a:p>
        </p:txBody>
      </p:sp>
    </p:spTree>
  </p:cSld>
  <p:clrMapOvr>
    <a:masterClrMapping/>
  </p:clrMapOvr>
  <p:transition spd="med"/>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1" name="Rectangle 2"/>
          <p:cNvSpPr>
            <a:spLocks noChangeArrowheads="1"/>
          </p:cNvSpPr>
          <p:nvPr/>
        </p:nvSpPr>
        <p:spPr bwMode="auto">
          <a:xfrm>
            <a:off x="250825" y="785794"/>
            <a:ext cx="8678893" cy="1147763"/>
          </a:xfrm>
          <a:prstGeom prst="rect">
            <a:avLst/>
          </a:prstGeom>
          <a:noFill/>
          <a:ln w="9525">
            <a:noFill/>
            <a:miter lim="800000"/>
            <a:headEnd/>
            <a:tailEnd/>
          </a:ln>
          <a:effectLst/>
        </p:spPr>
        <p:txBody>
          <a:bodyPr lIns="92075" tIns="46038" rIns="92075" bIns="46038"/>
          <a:lstStyle/>
          <a:p>
            <a:pPr marL="363538" indent="-363538">
              <a:buClr>
                <a:srgbClr val="F2665E"/>
              </a:buClr>
              <a:buSzPct val="65000"/>
              <a:buFont typeface="Wingdings" pitchFamily="2" charset="2"/>
              <a:buChar char="u"/>
            </a:pPr>
            <a:r>
              <a:rPr lang="en-GB" altLang="ko-KR" sz="2000" dirty="0" smtClean="0">
                <a:solidFill>
                  <a:schemeClr val="bg1"/>
                </a:solidFill>
                <a:latin typeface="Corbel" pitchFamily="34" charset="0"/>
                <a:ea typeface="SimHei" pitchFamily="2" charset="-122"/>
              </a:rPr>
              <a:t>2007: China Association for Laboratory Animal Science translation of RSPCA lab animal care materials</a:t>
            </a:r>
          </a:p>
          <a:p>
            <a:pPr marL="363538" indent="-363538">
              <a:buClr>
                <a:srgbClr val="F2665E"/>
              </a:buClr>
              <a:buSzPct val="65000"/>
              <a:buFont typeface="Wingdings" pitchFamily="2" charset="2"/>
              <a:buChar char="u"/>
            </a:pPr>
            <a:endParaRPr lang="en-GB" altLang="ko-KR" sz="2000" dirty="0" smtClean="0">
              <a:solidFill>
                <a:schemeClr val="bg1"/>
              </a:solidFill>
              <a:latin typeface="Corbel" pitchFamily="34" charset="0"/>
              <a:ea typeface="SimHei" pitchFamily="2" charset="-122"/>
            </a:endParaRPr>
          </a:p>
          <a:p>
            <a:pPr marL="363538" indent="-363538">
              <a:buClr>
                <a:srgbClr val="F2665E"/>
              </a:buClr>
              <a:buSzPct val="65000"/>
              <a:buFont typeface="Wingdings" pitchFamily="2" charset="2"/>
              <a:buChar char="u"/>
            </a:pPr>
            <a:endParaRPr lang="en-US" altLang="ko-KR" sz="2000" b="0" dirty="0">
              <a:solidFill>
                <a:schemeClr val="bg1"/>
              </a:solidFill>
              <a:latin typeface="Corbel" pitchFamily="34" charset="0"/>
              <a:ea typeface="SimHei" pitchFamily="2" charset="-122"/>
            </a:endParaRPr>
          </a:p>
        </p:txBody>
      </p:sp>
      <p:sp>
        <p:nvSpPr>
          <p:cNvPr id="15" name="Title 1"/>
          <p:cNvSpPr>
            <a:spLocks noGrp="1"/>
          </p:cNvSpPr>
          <p:nvPr>
            <p:ph type="title" idx="4294967295"/>
          </p:nvPr>
        </p:nvSpPr>
        <p:spPr>
          <a:xfrm>
            <a:off x="285720" y="285728"/>
            <a:ext cx="8001056" cy="571504"/>
          </a:xfrm>
        </p:spPr>
        <p:txBody>
          <a:bodyPr/>
          <a:lstStyle/>
          <a:p>
            <a:pPr marL="342900" indent="-342900">
              <a:lnSpc>
                <a:spcPct val="140000"/>
              </a:lnSpc>
              <a:spcBef>
                <a:spcPct val="20000"/>
              </a:spcBef>
            </a:pPr>
            <a:r>
              <a:rPr lang="en-US" altLang="zh-CN" sz="1600" dirty="0" smtClean="0">
                <a:solidFill>
                  <a:srgbClr val="96D5D2"/>
                </a:solidFill>
                <a:ea typeface="SimHei" pitchFamily="2" charset="-122"/>
                <a:cs typeface="+mn-cs"/>
              </a:rPr>
              <a:t>RESEARCH ANIMALS</a:t>
            </a:r>
            <a:r>
              <a:rPr lang="en-GB" sz="1600" dirty="0" smtClean="0">
                <a:solidFill>
                  <a:srgbClr val="96D5D2"/>
                </a:solidFill>
                <a:ea typeface="SimHei" pitchFamily="2" charset="-122"/>
                <a:cs typeface="+mn-cs"/>
              </a:rPr>
              <a:t/>
            </a:r>
            <a:br>
              <a:rPr lang="en-GB" sz="1600" dirty="0" smtClean="0">
                <a:solidFill>
                  <a:srgbClr val="96D5D2"/>
                </a:solidFill>
                <a:ea typeface="SimHei" pitchFamily="2" charset="-122"/>
                <a:cs typeface="+mn-cs"/>
              </a:rPr>
            </a:br>
            <a:endParaRPr lang="en-GB" sz="1600" dirty="0">
              <a:solidFill>
                <a:srgbClr val="96D5D2"/>
              </a:solidFill>
              <a:ea typeface="SimHei" pitchFamily="2" charset="-122"/>
            </a:endParaRPr>
          </a:p>
        </p:txBody>
      </p:sp>
      <p:sp>
        <p:nvSpPr>
          <p:cNvPr id="6" name="Rectangle 2"/>
          <p:cNvSpPr>
            <a:spLocks noChangeArrowheads="1"/>
          </p:cNvSpPr>
          <p:nvPr/>
        </p:nvSpPr>
        <p:spPr bwMode="auto">
          <a:xfrm>
            <a:off x="250825" y="4000504"/>
            <a:ext cx="8536017" cy="1147763"/>
          </a:xfrm>
          <a:prstGeom prst="rect">
            <a:avLst/>
          </a:prstGeom>
          <a:noFill/>
          <a:ln w="9525">
            <a:noFill/>
            <a:miter lim="800000"/>
            <a:headEnd/>
            <a:tailEnd/>
          </a:ln>
          <a:effectLst/>
        </p:spPr>
        <p:txBody>
          <a:bodyPr lIns="92075" tIns="46038" rIns="92075" bIns="46038"/>
          <a:lstStyle/>
          <a:p>
            <a:pPr marL="363538" indent="-363538">
              <a:buClr>
                <a:srgbClr val="F2665E"/>
              </a:buClr>
              <a:buSzPct val="65000"/>
              <a:buFont typeface="Wingdings" pitchFamily="2" charset="2"/>
              <a:buChar char="u"/>
            </a:pPr>
            <a:r>
              <a:rPr lang="en-GB" altLang="ko-KR" sz="2000" dirty="0" smtClean="0">
                <a:solidFill>
                  <a:schemeClr val="bg1"/>
                </a:solidFill>
                <a:latin typeface="Corbel" pitchFamily="34" charset="0"/>
                <a:ea typeface="SimHei" pitchFamily="2" charset="-122"/>
              </a:rPr>
              <a:t>2008: RSPCA participation in 3</a:t>
            </a:r>
            <a:r>
              <a:rPr lang="en-GB" altLang="ko-KR" sz="2000" baseline="30000" dirty="0" smtClean="0">
                <a:solidFill>
                  <a:schemeClr val="bg1"/>
                </a:solidFill>
                <a:latin typeface="Corbel" pitchFamily="34" charset="0"/>
                <a:ea typeface="SimHei" pitchFamily="2" charset="-122"/>
              </a:rPr>
              <a:t>rd</a:t>
            </a:r>
            <a:r>
              <a:rPr lang="en-GB" altLang="ko-KR" sz="2000" dirty="0" smtClean="0">
                <a:solidFill>
                  <a:schemeClr val="bg1"/>
                </a:solidFill>
                <a:latin typeface="Corbel" pitchFamily="34" charset="0"/>
                <a:ea typeface="SimHei" pitchFamily="2" charset="-122"/>
              </a:rPr>
              <a:t> AFLAS Congress, Beijing, 800 participants</a:t>
            </a:r>
          </a:p>
          <a:p>
            <a:pPr marL="363538" indent="-363538">
              <a:buClr>
                <a:srgbClr val="F2665E"/>
              </a:buClr>
              <a:buSzPct val="65000"/>
              <a:buFont typeface="Wingdings" pitchFamily="2" charset="2"/>
              <a:buChar char="u"/>
            </a:pPr>
            <a:endParaRPr lang="en-GB" altLang="ko-KR" sz="2000" dirty="0" smtClean="0">
              <a:solidFill>
                <a:schemeClr val="bg1"/>
              </a:solidFill>
              <a:latin typeface="Corbel" pitchFamily="34" charset="0"/>
              <a:ea typeface="SimHei" pitchFamily="2" charset="-122"/>
            </a:endParaRPr>
          </a:p>
          <a:p>
            <a:pPr marL="363538" indent="-363538">
              <a:buClr>
                <a:srgbClr val="F2665E"/>
              </a:buClr>
              <a:buSzPct val="65000"/>
              <a:buFont typeface="Wingdings" pitchFamily="2" charset="2"/>
              <a:buChar char="u"/>
            </a:pPr>
            <a:r>
              <a:rPr lang="en-GB" altLang="ko-KR" sz="2000" dirty="0" smtClean="0">
                <a:solidFill>
                  <a:schemeClr val="bg1"/>
                </a:solidFill>
                <a:latin typeface="Corbel" pitchFamily="34" charset="0"/>
                <a:ea typeface="SimHei" pitchFamily="2" charset="-122"/>
              </a:rPr>
              <a:t>2009-12: CALAS, training courses reaching 300 scientists, researchers and lab technicians, opportunity to shape new regulations and standards in 2013, influencing conditions for 16m lab animals (</a:t>
            </a:r>
            <a:r>
              <a:rPr lang="en-GB" altLang="ko-KR" sz="2000" dirty="0" err="1" smtClean="0">
                <a:solidFill>
                  <a:schemeClr val="bg1"/>
                </a:solidFill>
                <a:latin typeface="Corbel" pitchFamily="34" charset="0"/>
                <a:ea typeface="SimHei" pitchFamily="2" charset="-122"/>
              </a:rPr>
              <a:t>cf</a:t>
            </a:r>
            <a:r>
              <a:rPr lang="en-GB" altLang="ko-KR" sz="2000" dirty="0" smtClean="0">
                <a:solidFill>
                  <a:schemeClr val="bg1"/>
                </a:solidFill>
                <a:latin typeface="Corbel" pitchFamily="34" charset="0"/>
                <a:ea typeface="SimHei" pitchFamily="2" charset="-122"/>
              </a:rPr>
              <a:t> EU 12m)</a:t>
            </a:r>
          </a:p>
          <a:p>
            <a:pPr marL="363538" indent="-363538">
              <a:buClr>
                <a:srgbClr val="F2665E"/>
              </a:buClr>
              <a:buSzPct val="65000"/>
              <a:buFont typeface="Wingdings" pitchFamily="2" charset="2"/>
              <a:buChar char="u"/>
            </a:pPr>
            <a:endParaRPr lang="en-US" altLang="ko-KR" sz="2000" b="0" dirty="0">
              <a:solidFill>
                <a:schemeClr val="bg1"/>
              </a:solidFill>
              <a:latin typeface="Corbel" pitchFamily="34" charset="0"/>
              <a:ea typeface="SimHei" pitchFamily="2" charset="-122"/>
            </a:endParaRPr>
          </a:p>
        </p:txBody>
      </p:sp>
      <p:sp>
        <p:nvSpPr>
          <p:cNvPr id="9" name="Down Arrow 8"/>
          <p:cNvSpPr/>
          <p:nvPr/>
        </p:nvSpPr>
        <p:spPr bwMode="auto">
          <a:xfrm>
            <a:off x="2714612" y="1785926"/>
            <a:ext cx="3357586" cy="1357322"/>
          </a:xfrm>
          <a:prstGeom prst="downArrow">
            <a:avLst>
              <a:gd name="adj1" fmla="val 24840"/>
              <a:gd name="adj2" fmla="val 50000"/>
            </a:avLst>
          </a:prstGeom>
          <a:solidFill>
            <a:srgbClr val="F2665E"/>
          </a:solidFill>
          <a:ln w="9525" cap="flat" cmpd="sng" algn="ctr">
            <a:solidFill>
              <a:srgbClr val="96D5D2"/>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smtClean="0">
              <a:ln>
                <a:noFill/>
              </a:ln>
              <a:solidFill>
                <a:schemeClr val="tx1"/>
              </a:solidFill>
              <a:effectLst/>
              <a:latin typeface="Times New Roman" charset="0"/>
            </a:endParaRPr>
          </a:p>
        </p:txBody>
      </p:sp>
      <p:pic>
        <p:nvPicPr>
          <p:cNvPr id="10" name="Picture 11" descr="Rats (2008)_Page_1"/>
          <p:cNvPicPr>
            <a:picLocks noChangeAspect="1" noChangeArrowheads="1"/>
          </p:cNvPicPr>
          <p:nvPr/>
        </p:nvPicPr>
        <p:blipFill>
          <a:blip r:embed="rId3" cstate="email"/>
          <a:srcRect/>
          <a:stretch>
            <a:fillRect/>
          </a:stretch>
        </p:blipFill>
        <p:spPr bwMode="auto">
          <a:xfrm>
            <a:off x="714348" y="1564726"/>
            <a:ext cx="1416510" cy="1997685"/>
          </a:xfrm>
          <a:prstGeom prst="rect">
            <a:avLst/>
          </a:prstGeom>
          <a:noFill/>
          <a:ln w="9525">
            <a:solidFill>
              <a:srgbClr val="96D5D2"/>
            </a:solidFill>
            <a:miter lim="800000"/>
            <a:headEnd/>
            <a:tailEnd/>
          </a:ln>
        </p:spPr>
      </p:pic>
      <p:pic>
        <p:nvPicPr>
          <p:cNvPr id="13" name="Picture 12" descr="calas monkey.JPG"/>
          <p:cNvPicPr>
            <a:picLocks noChangeAspect="1"/>
          </p:cNvPicPr>
          <p:nvPr/>
        </p:nvPicPr>
        <p:blipFill>
          <a:blip r:embed="rId4" cstate="email"/>
          <a:stretch>
            <a:fillRect/>
          </a:stretch>
        </p:blipFill>
        <p:spPr>
          <a:xfrm>
            <a:off x="6858016" y="1285860"/>
            <a:ext cx="1652909" cy="2214578"/>
          </a:xfrm>
          <a:prstGeom prst="rect">
            <a:avLst/>
          </a:prstGeom>
          <a:ln>
            <a:solidFill>
              <a:srgbClr val="96D5D2"/>
            </a:solidFill>
          </a:ln>
        </p:spPr>
      </p:pic>
    </p:spTree>
  </p:cSld>
  <p:clrMapOvr>
    <a:masterClrMapping/>
  </p:clrMapOvr>
  <p:transition spd="med"/>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2" name="Title 1"/>
          <p:cNvSpPr txBox="1">
            <a:spLocks/>
          </p:cNvSpPr>
          <p:nvPr/>
        </p:nvSpPr>
        <p:spPr bwMode="auto">
          <a:xfrm>
            <a:off x="285720" y="285728"/>
            <a:ext cx="8001056" cy="57150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40000"/>
              </a:lnSpc>
              <a:spcBef>
                <a:spcPct val="20000"/>
              </a:spcBef>
              <a:spcAft>
                <a:spcPct val="0"/>
              </a:spcAft>
              <a:buClrTx/>
              <a:buSzTx/>
              <a:buFontTx/>
              <a:buNone/>
              <a:tabLst/>
              <a:defRPr/>
            </a:pPr>
            <a:r>
              <a:rPr kumimoji="0" lang="en-US" altLang="zh-CN"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t>RESEARCH ANIMALS</a:t>
            </a:r>
            <a:r>
              <a:rPr kumimoji="0" lang="en-GB" sz="1600" b="0" i="0" u="none" strike="noStrike" kern="0" cap="none" spc="0" normalizeH="0" baseline="0" noProof="0" dirty="0" smtClean="0">
                <a:ln>
                  <a:noFill/>
                </a:ln>
                <a:solidFill>
                  <a:srgbClr val="FFFFFF"/>
                </a:solidFill>
                <a:effectLst/>
                <a:uLnTx/>
                <a:uFillTx/>
                <a:latin typeface="Corbel" pitchFamily="34" charset="0"/>
                <a:ea typeface="SimHei" pitchFamily="2" charset="-122"/>
                <a:cs typeface="+mn-cs"/>
              </a:rPr>
              <a:t/>
            </a:r>
            <a:br>
              <a:rPr kumimoji="0" lang="en-GB" sz="1600" b="0" i="0" u="none" strike="noStrike" kern="0" cap="none" spc="0" normalizeH="0" baseline="0" noProof="0" dirty="0" smtClean="0">
                <a:ln>
                  <a:noFill/>
                </a:ln>
                <a:solidFill>
                  <a:srgbClr val="FFFFFF"/>
                </a:solidFill>
                <a:effectLst/>
                <a:uLnTx/>
                <a:uFillTx/>
                <a:latin typeface="Corbel" pitchFamily="34" charset="0"/>
                <a:ea typeface="SimHei" pitchFamily="2" charset="-122"/>
                <a:cs typeface="+mn-cs"/>
              </a:rPr>
            </a:br>
            <a:endParaRPr kumimoji="0" lang="en-GB" sz="1600" b="0" i="0" u="none" strike="noStrike" kern="0" cap="none" spc="0" normalizeH="0" baseline="0" noProof="0" dirty="0">
              <a:ln>
                <a:noFill/>
              </a:ln>
              <a:solidFill>
                <a:schemeClr val="bg1"/>
              </a:solidFill>
              <a:effectLst/>
              <a:uLnTx/>
              <a:uFillTx/>
              <a:latin typeface="Corbel" pitchFamily="34" charset="0"/>
              <a:ea typeface="SimHei" pitchFamily="2" charset="-122"/>
              <a:cs typeface="+mj-cs"/>
            </a:endParaRPr>
          </a:p>
        </p:txBody>
      </p:sp>
      <p:pic>
        <p:nvPicPr>
          <p:cNvPr id="302082" name="Picture 2" descr="C:\Documents and Settings\user1\Desktop\RSPCA USB Aug11\CHINA\AFLAS BJ.JPG"/>
          <p:cNvPicPr>
            <a:picLocks noChangeAspect="1" noChangeArrowheads="1"/>
          </p:cNvPicPr>
          <p:nvPr/>
        </p:nvPicPr>
        <p:blipFill>
          <a:blip r:embed="rId3" cstate="email"/>
          <a:srcRect/>
          <a:stretch>
            <a:fillRect/>
          </a:stretch>
        </p:blipFill>
        <p:spPr bwMode="auto">
          <a:xfrm>
            <a:off x="357158" y="1500174"/>
            <a:ext cx="4399764" cy="2933176"/>
          </a:xfrm>
          <a:prstGeom prst="rect">
            <a:avLst/>
          </a:prstGeom>
          <a:noFill/>
          <a:ln>
            <a:solidFill>
              <a:srgbClr val="96D5D2"/>
            </a:solidFill>
          </a:ln>
        </p:spPr>
      </p:pic>
      <p:pic>
        <p:nvPicPr>
          <p:cNvPr id="5" name="Picture 17" descr="DSC03339"/>
          <p:cNvPicPr>
            <a:picLocks noChangeAspect="1" noChangeArrowheads="1"/>
          </p:cNvPicPr>
          <p:nvPr/>
        </p:nvPicPr>
        <p:blipFill>
          <a:blip r:embed="rId4" cstate="email"/>
          <a:srcRect/>
          <a:stretch>
            <a:fillRect/>
          </a:stretch>
        </p:blipFill>
        <p:spPr bwMode="auto">
          <a:xfrm>
            <a:off x="4929191" y="785794"/>
            <a:ext cx="3714776" cy="2204417"/>
          </a:xfrm>
          <a:prstGeom prst="rect">
            <a:avLst/>
          </a:prstGeom>
          <a:noFill/>
          <a:ln w="9525">
            <a:solidFill>
              <a:srgbClr val="96D5D2"/>
            </a:solidFill>
            <a:miter lim="800000"/>
            <a:headEnd/>
            <a:tailEnd/>
          </a:ln>
        </p:spPr>
      </p:pic>
      <p:pic>
        <p:nvPicPr>
          <p:cNvPr id="6" name="Picture 5" descr="DSC03350.JPG"/>
          <p:cNvPicPr>
            <a:picLocks noChangeAspect="1"/>
          </p:cNvPicPr>
          <p:nvPr/>
        </p:nvPicPr>
        <p:blipFill>
          <a:blip r:embed="rId5" cstate="email"/>
          <a:stretch>
            <a:fillRect/>
          </a:stretch>
        </p:blipFill>
        <p:spPr>
          <a:xfrm>
            <a:off x="4929190" y="3143248"/>
            <a:ext cx="3737467" cy="2500330"/>
          </a:xfrm>
          <a:prstGeom prst="rect">
            <a:avLst/>
          </a:prstGeom>
          <a:ln>
            <a:solidFill>
              <a:srgbClr val="96D5D2"/>
            </a:solidFill>
          </a:ln>
        </p:spPr>
      </p:pic>
    </p:spTree>
  </p:cSld>
  <p:clrMapOvr>
    <a:masterClrMapping/>
  </p:clrMapOvr>
  <p:transition spd="med"/>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2" name="Title 1"/>
          <p:cNvSpPr txBox="1">
            <a:spLocks/>
          </p:cNvSpPr>
          <p:nvPr/>
        </p:nvSpPr>
        <p:spPr bwMode="auto">
          <a:xfrm>
            <a:off x="285720" y="285728"/>
            <a:ext cx="8001056" cy="57150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40000"/>
              </a:lnSpc>
              <a:spcBef>
                <a:spcPct val="20000"/>
              </a:spcBef>
              <a:spcAft>
                <a:spcPct val="0"/>
              </a:spcAft>
              <a:buClrTx/>
              <a:buSzTx/>
              <a:buFontTx/>
              <a:buNone/>
              <a:tabLst/>
              <a:defRPr/>
            </a:pPr>
            <a:r>
              <a:rPr kumimoji="0" lang="en-US" altLang="zh-CN"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t>RESEARCH ANIMALS</a:t>
            </a:r>
            <a:r>
              <a:rPr kumimoji="0" lang="en-GB" sz="1600" b="0" i="0" u="none" strike="noStrike" kern="0" cap="none" spc="0" normalizeH="0" baseline="0" noProof="0" dirty="0" smtClean="0">
                <a:ln>
                  <a:noFill/>
                </a:ln>
                <a:solidFill>
                  <a:srgbClr val="FFFFFF"/>
                </a:solidFill>
                <a:effectLst/>
                <a:uLnTx/>
                <a:uFillTx/>
                <a:latin typeface="Corbel" pitchFamily="34" charset="0"/>
                <a:ea typeface="SimHei" pitchFamily="2" charset="-122"/>
                <a:cs typeface="+mn-cs"/>
              </a:rPr>
              <a:t/>
            </a:r>
            <a:br>
              <a:rPr kumimoji="0" lang="en-GB" sz="1600" b="0" i="0" u="none" strike="noStrike" kern="0" cap="none" spc="0" normalizeH="0" baseline="0" noProof="0" dirty="0" smtClean="0">
                <a:ln>
                  <a:noFill/>
                </a:ln>
                <a:solidFill>
                  <a:srgbClr val="FFFFFF"/>
                </a:solidFill>
                <a:effectLst/>
                <a:uLnTx/>
                <a:uFillTx/>
                <a:latin typeface="Corbel" pitchFamily="34" charset="0"/>
                <a:ea typeface="SimHei" pitchFamily="2" charset="-122"/>
                <a:cs typeface="+mn-cs"/>
              </a:rPr>
            </a:br>
            <a:endParaRPr kumimoji="0" lang="en-GB" sz="1600" b="0" i="0" u="none" strike="noStrike" kern="0" cap="none" spc="0" normalizeH="0" baseline="0" noProof="0" dirty="0">
              <a:ln>
                <a:noFill/>
              </a:ln>
              <a:solidFill>
                <a:schemeClr val="bg1"/>
              </a:solidFill>
              <a:effectLst/>
              <a:uLnTx/>
              <a:uFillTx/>
              <a:latin typeface="Corbel" pitchFamily="34" charset="0"/>
              <a:ea typeface="SimHei" pitchFamily="2" charset="-122"/>
              <a:cs typeface="+mj-cs"/>
            </a:endParaRPr>
          </a:p>
        </p:txBody>
      </p:sp>
      <p:pic>
        <p:nvPicPr>
          <p:cNvPr id="5" name="Picture 4" descr="DSC03974.JPG"/>
          <p:cNvPicPr>
            <a:picLocks noChangeAspect="1"/>
          </p:cNvPicPr>
          <p:nvPr/>
        </p:nvPicPr>
        <p:blipFill>
          <a:blip r:embed="rId3" cstate="email"/>
          <a:stretch>
            <a:fillRect/>
          </a:stretch>
        </p:blipFill>
        <p:spPr>
          <a:xfrm>
            <a:off x="357158" y="1321578"/>
            <a:ext cx="5000660" cy="3750496"/>
          </a:xfrm>
          <a:prstGeom prst="rect">
            <a:avLst/>
          </a:prstGeom>
          <a:ln>
            <a:solidFill>
              <a:srgbClr val="96D5D2"/>
            </a:solidFill>
          </a:ln>
        </p:spPr>
      </p:pic>
      <p:pic>
        <p:nvPicPr>
          <p:cNvPr id="6" name="Picture 5" descr="CALAS audience.JPG"/>
          <p:cNvPicPr>
            <a:picLocks noChangeAspect="1"/>
          </p:cNvPicPr>
          <p:nvPr/>
        </p:nvPicPr>
        <p:blipFill>
          <a:blip r:embed="rId4" cstate="email"/>
          <a:stretch>
            <a:fillRect/>
          </a:stretch>
        </p:blipFill>
        <p:spPr>
          <a:xfrm>
            <a:off x="5500693" y="2928934"/>
            <a:ext cx="3286148" cy="2464610"/>
          </a:xfrm>
          <a:prstGeom prst="rect">
            <a:avLst/>
          </a:prstGeom>
          <a:ln>
            <a:solidFill>
              <a:srgbClr val="96D5D2"/>
            </a:solidFill>
          </a:ln>
        </p:spPr>
      </p:pic>
      <p:pic>
        <p:nvPicPr>
          <p:cNvPr id="7" name="Picture 7" descr="DSC03917.JPG"/>
          <p:cNvPicPr>
            <a:picLocks noChangeAspect="1"/>
          </p:cNvPicPr>
          <p:nvPr/>
        </p:nvPicPr>
        <p:blipFill>
          <a:blip r:embed="rId5" cstate="email"/>
          <a:srcRect/>
          <a:stretch>
            <a:fillRect/>
          </a:stretch>
        </p:blipFill>
        <p:spPr bwMode="auto">
          <a:xfrm>
            <a:off x="5500694" y="857232"/>
            <a:ext cx="3286148" cy="1926413"/>
          </a:xfrm>
          <a:prstGeom prst="rect">
            <a:avLst/>
          </a:prstGeom>
          <a:noFill/>
          <a:ln w="9525">
            <a:solidFill>
              <a:srgbClr val="96D5D2"/>
            </a:solidFill>
            <a:miter lim="800000"/>
            <a:headEnd/>
            <a:tailEnd/>
          </a:ln>
        </p:spPr>
      </p:pic>
    </p:spTree>
  </p:cSld>
  <p:clrMapOvr>
    <a:masterClrMapping/>
  </p:clrMapOvr>
  <p:transition spd="med"/>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8" name="Rectangle 7"/>
          <p:cNvSpPr>
            <a:spLocks noChangeArrowheads="1"/>
          </p:cNvSpPr>
          <p:nvPr/>
        </p:nvSpPr>
        <p:spPr bwMode="auto">
          <a:xfrm>
            <a:off x="3214678" y="910120"/>
            <a:ext cx="5715040" cy="875806"/>
          </a:xfrm>
          <a:prstGeom prst="rect">
            <a:avLst/>
          </a:prstGeom>
          <a:noFill/>
          <a:ln w="9525">
            <a:noFill/>
            <a:miter lim="800000"/>
            <a:headEnd/>
            <a:tailEnd/>
          </a:ln>
          <a:effectLst/>
        </p:spPr>
        <p:txBody>
          <a:bodyPr lIns="92075" tIns="46038" rIns="92075" bIns="46038"/>
          <a:lstStyle/>
          <a:p>
            <a:pPr marL="355600" indent="-355600" eaLnBrk="1" fontAlgn="auto" hangingPunct="1">
              <a:spcBef>
                <a:spcPct val="20000"/>
              </a:spcBef>
              <a:spcAft>
                <a:spcPts val="0"/>
              </a:spcAft>
              <a:buClr>
                <a:srgbClr val="F2665E"/>
              </a:buClr>
              <a:buSzPct val="65000"/>
              <a:buFont typeface="Wingdings" pitchFamily="2" charset="2"/>
              <a:buChar char="u"/>
            </a:pPr>
            <a:r>
              <a:rPr lang="en-GB" altLang="zh-CN" sz="2200" kern="0" dirty="0" smtClean="0">
                <a:solidFill>
                  <a:schemeClr val="bg1"/>
                </a:solidFill>
                <a:latin typeface="Corbel" pitchFamily="34" charset="0"/>
                <a:ea typeface="STXinwei" pitchFamily="2" charset="-122"/>
              </a:rPr>
              <a:t>2002: Liu </a:t>
            </a:r>
            <a:r>
              <a:rPr lang="en-GB" altLang="zh-CN" sz="2200" kern="0" dirty="0" err="1" smtClean="0">
                <a:solidFill>
                  <a:schemeClr val="bg1"/>
                </a:solidFill>
                <a:latin typeface="Corbel" pitchFamily="34" charset="0"/>
                <a:ea typeface="STXinwei" pitchFamily="2" charset="-122"/>
              </a:rPr>
              <a:t>Haiyang’s</a:t>
            </a:r>
            <a:r>
              <a:rPr lang="en-GB" altLang="zh-CN" sz="2200" kern="0" dirty="0" smtClean="0">
                <a:solidFill>
                  <a:schemeClr val="bg1"/>
                </a:solidFill>
                <a:latin typeface="Corbel" pitchFamily="34" charset="0"/>
                <a:ea typeface="STXinwei" pitchFamily="2" charset="-122"/>
              </a:rPr>
              <a:t> acid attack on bears</a:t>
            </a:r>
          </a:p>
          <a:p>
            <a:pPr marL="355600" indent="-355600" eaLnBrk="1" fontAlgn="auto" hangingPunct="1">
              <a:spcBef>
                <a:spcPct val="20000"/>
              </a:spcBef>
              <a:spcAft>
                <a:spcPts val="0"/>
              </a:spcAft>
              <a:buClr>
                <a:srgbClr val="F2665E"/>
              </a:buClr>
              <a:buSzPct val="65000"/>
              <a:buFont typeface="Wingdings" pitchFamily="2" charset="2"/>
              <a:buChar char="u"/>
            </a:pPr>
            <a:endParaRPr lang="en-GB" altLang="zh-CN" sz="1600" kern="0" dirty="0" smtClean="0">
              <a:solidFill>
                <a:schemeClr val="bg1"/>
              </a:solidFill>
              <a:latin typeface="Corbel" pitchFamily="34" charset="0"/>
              <a:ea typeface="STXinwei" pitchFamily="2" charset="-122"/>
            </a:endParaRPr>
          </a:p>
          <a:p>
            <a:pPr marL="355600" indent="-355600" eaLnBrk="1" fontAlgn="auto" hangingPunct="1">
              <a:spcBef>
                <a:spcPct val="20000"/>
              </a:spcBef>
              <a:spcAft>
                <a:spcPts val="0"/>
              </a:spcAft>
              <a:buClr>
                <a:srgbClr val="F2665E"/>
              </a:buClr>
              <a:buSzPct val="65000"/>
              <a:buFont typeface="Wingdings" pitchFamily="2" charset="2"/>
              <a:buChar char="u"/>
            </a:pPr>
            <a:r>
              <a:rPr lang="en-GB" altLang="zh-CN" sz="2200" kern="0" dirty="0" smtClean="0">
                <a:solidFill>
                  <a:schemeClr val="bg1"/>
                </a:solidFill>
                <a:latin typeface="Corbel" pitchFamily="34" charset="0"/>
                <a:ea typeface="STXinwei" pitchFamily="2" charset="-122"/>
              </a:rPr>
              <a:t>2004: ‘Animal Welfare’ </a:t>
            </a:r>
            <a:r>
              <a:rPr lang="en-GB" altLang="zh-CN" sz="2200" kern="0" dirty="0" err="1" smtClean="0">
                <a:solidFill>
                  <a:schemeClr val="bg1"/>
                </a:solidFill>
                <a:latin typeface="Corbel" pitchFamily="34" charset="0"/>
                <a:ea typeface="STXinwei" pitchFamily="2" charset="-122"/>
              </a:rPr>
              <a:t>tv</a:t>
            </a:r>
            <a:r>
              <a:rPr lang="en-GB" altLang="zh-CN" sz="2200" kern="0" dirty="0" smtClean="0">
                <a:solidFill>
                  <a:schemeClr val="bg1"/>
                </a:solidFill>
                <a:latin typeface="Corbel" pitchFamily="34" charset="0"/>
                <a:ea typeface="STXinwei" pitchFamily="2" charset="-122"/>
              </a:rPr>
              <a:t> documentary: sympathetic media begins calling for law</a:t>
            </a:r>
          </a:p>
          <a:p>
            <a:pPr marL="355600" indent="-355600" eaLnBrk="1" fontAlgn="auto" hangingPunct="1">
              <a:spcBef>
                <a:spcPct val="20000"/>
              </a:spcBef>
              <a:spcAft>
                <a:spcPts val="0"/>
              </a:spcAft>
              <a:buClr>
                <a:srgbClr val="F2665E"/>
              </a:buClr>
              <a:buSzPct val="65000"/>
              <a:buFont typeface="Wingdings" pitchFamily="2" charset="2"/>
              <a:buChar char="u"/>
            </a:pPr>
            <a:endParaRPr lang="en-GB" altLang="zh-CN" sz="1600" kern="0" dirty="0" smtClean="0">
              <a:solidFill>
                <a:schemeClr val="bg1"/>
              </a:solidFill>
              <a:latin typeface="Corbel" pitchFamily="34" charset="0"/>
              <a:ea typeface="STXinwei" pitchFamily="2" charset="-122"/>
            </a:endParaRPr>
          </a:p>
          <a:p>
            <a:pPr marL="355600" indent="-355600" eaLnBrk="1" fontAlgn="auto" hangingPunct="1">
              <a:spcBef>
                <a:spcPct val="20000"/>
              </a:spcBef>
              <a:spcAft>
                <a:spcPts val="0"/>
              </a:spcAft>
              <a:buClr>
                <a:srgbClr val="F2665E"/>
              </a:buClr>
              <a:buSzPct val="65000"/>
              <a:buFont typeface="Wingdings" pitchFamily="2" charset="2"/>
              <a:buChar char="u"/>
            </a:pPr>
            <a:r>
              <a:rPr lang="en-GB" altLang="zh-CN" sz="2200" kern="0" dirty="0" smtClean="0">
                <a:solidFill>
                  <a:schemeClr val="bg1"/>
                </a:solidFill>
                <a:latin typeface="Corbel" pitchFamily="34" charset="0"/>
                <a:ea typeface="STXinwei" pitchFamily="2" charset="-122"/>
              </a:rPr>
              <a:t>2005: investigation into fur farming</a:t>
            </a:r>
          </a:p>
          <a:p>
            <a:pPr marL="355600" indent="-355600" eaLnBrk="1" fontAlgn="auto" hangingPunct="1">
              <a:spcBef>
                <a:spcPct val="20000"/>
              </a:spcBef>
              <a:spcAft>
                <a:spcPts val="0"/>
              </a:spcAft>
              <a:buClr>
                <a:srgbClr val="F2665E"/>
              </a:buClr>
              <a:buSzPct val="65000"/>
              <a:buFont typeface="Wingdings" pitchFamily="2" charset="2"/>
              <a:buChar char="u"/>
            </a:pPr>
            <a:endParaRPr lang="en-GB" altLang="zh-CN" sz="1600" kern="0" dirty="0" smtClean="0">
              <a:solidFill>
                <a:schemeClr val="bg1"/>
              </a:solidFill>
              <a:latin typeface="Corbel" pitchFamily="34" charset="0"/>
              <a:ea typeface="STXinwei" pitchFamily="2" charset="-122"/>
            </a:endParaRPr>
          </a:p>
          <a:p>
            <a:pPr marL="355600" indent="-355600" eaLnBrk="1" fontAlgn="auto" hangingPunct="1">
              <a:spcBef>
                <a:spcPct val="20000"/>
              </a:spcBef>
              <a:spcAft>
                <a:spcPts val="0"/>
              </a:spcAft>
              <a:buClr>
                <a:srgbClr val="F2665E"/>
              </a:buClr>
              <a:buSzPct val="65000"/>
              <a:buFont typeface="Wingdings" pitchFamily="2" charset="2"/>
              <a:buChar char="u"/>
            </a:pPr>
            <a:r>
              <a:rPr lang="en-GB" altLang="zh-CN" sz="2200" kern="0" dirty="0" smtClean="0">
                <a:solidFill>
                  <a:schemeClr val="bg1"/>
                </a:solidFill>
                <a:latin typeface="Corbel" pitchFamily="34" charset="0"/>
                <a:ea typeface="STXinwei" pitchFamily="2" charset="-122"/>
              </a:rPr>
              <a:t>2006: cat killing pictures online</a:t>
            </a:r>
          </a:p>
          <a:p>
            <a:pPr marL="355600" indent="-355600" eaLnBrk="1" fontAlgn="auto" hangingPunct="1">
              <a:spcBef>
                <a:spcPct val="20000"/>
              </a:spcBef>
              <a:spcAft>
                <a:spcPts val="0"/>
              </a:spcAft>
              <a:buClr>
                <a:srgbClr val="F2665E"/>
              </a:buClr>
              <a:buSzPct val="65000"/>
              <a:buFont typeface="Wingdings" pitchFamily="2" charset="2"/>
              <a:buChar char="u"/>
            </a:pPr>
            <a:endParaRPr lang="en-GB" altLang="zh-CN" sz="1600" kern="0" dirty="0" smtClean="0">
              <a:solidFill>
                <a:schemeClr val="bg1"/>
              </a:solidFill>
              <a:latin typeface="Corbel" pitchFamily="34" charset="0"/>
              <a:ea typeface="STXinwei" pitchFamily="2" charset="-122"/>
            </a:endParaRPr>
          </a:p>
          <a:p>
            <a:pPr marL="355600" indent="-355600" eaLnBrk="1" fontAlgn="auto" hangingPunct="1">
              <a:spcBef>
                <a:spcPct val="20000"/>
              </a:spcBef>
              <a:spcAft>
                <a:spcPts val="0"/>
              </a:spcAft>
              <a:buClr>
                <a:srgbClr val="F2665E"/>
              </a:buClr>
              <a:buSzPct val="65000"/>
              <a:buFont typeface="Wingdings" pitchFamily="2" charset="2"/>
              <a:buChar char="u"/>
            </a:pPr>
            <a:r>
              <a:rPr lang="en-GB" altLang="zh-CN" sz="2200" kern="0" dirty="0" smtClean="0">
                <a:solidFill>
                  <a:schemeClr val="bg1"/>
                </a:solidFill>
                <a:latin typeface="Corbel" pitchFamily="34" charset="0"/>
                <a:ea typeface="STXinwei" pitchFamily="2" charset="-122"/>
              </a:rPr>
              <a:t>2007: first ‘hijacking’ of cat transporters destined for food trade</a:t>
            </a:r>
          </a:p>
          <a:p>
            <a:pPr marL="355600" indent="-355600" eaLnBrk="1" fontAlgn="auto" hangingPunct="1">
              <a:spcBef>
                <a:spcPct val="20000"/>
              </a:spcBef>
              <a:spcAft>
                <a:spcPts val="0"/>
              </a:spcAft>
              <a:buClr>
                <a:srgbClr val="F2665E"/>
              </a:buClr>
              <a:buSzPct val="65000"/>
              <a:buFont typeface="Wingdings" pitchFamily="2" charset="2"/>
              <a:buChar char="u"/>
            </a:pPr>
            <a:endParaRPr lang="en-GB" altLang="zh-CN" sz="1600" kern="0" dirty="0" smtClean="0">
              <a:solidFill>
                <a:schemeClr val="bg1"/>
              </a:solidFill>
              <a:latin typeface="Corbel" pitchFamily="34" charset="0"/>
              <a:ea typeface="STXinwei" pitchFamily="2" charset="-122"/>
            </a:endParaRPr>
          </a:p>
          <a:p>
            <a:pPr marL="355600" indent="-355600" eaLnBrk="1" fontAlgn="auto" hangingPunct="1">
              <a:spcBef>
                <a:spcPct val="20000"/>
              </a:spcBef>
              <a:spcAft>
                <a:spcPts val="0"/>
              </a:spcAft>
              <a:buClr>
                <a:srgbClr val="F2665E"/>
              </a:buClr>
              <a:buSzPct val="65000"/>
              <a:buFont typeface="Wingdings" pitchFamily="2" charset="2"/>
              <a:buChar char="u"/>
            </a:pPr>
            <a:r>
              <a:rPr lang="en-GB" altLang="zh-CN" sz="2200" kern="0" dirty="0" smtClean="0">
                <a:solidFill>
                  <a:schemeClr val="bg1"/>
                </a:solidFill>
                <a:latin typeface="Corbel" pitchFamily="34" charset="0"/>
                <a:ea typeface="STXinwei" pitchFamily="2" charset="-122"/>
              </a:rPr>
              <a:t>Legal void persists: captive wild and domestic animals not protected</a:t>
            </a:r>
          </a:p>
        </p:txBody>
      </p:sp>
      <p:sp>
        <p:nvSpPr>
          <p:cNvPr id="5" name="Title 1"/>
          <p:cNvSpPr txBox="1">
            <a:spLocks/>
          </p:cNvSpPr>
          <p:nvPr/>
        </p:nvSpPr>
        <p:spPr bwMode="auto">
          <a:xfrm>
            <a:off x="285720" y="285728"/>
            <a:ext cx="8001056" cy="57150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40000"/>
              </a:lnSpc>
              <a:spcBef>
                <a:spcPct val="20000"/>
              </a:spcBef>
              <a:spcAft>
                <a:spcPct val="0"/>
              </a:spcAft>
              <a:buClrTx/>
              <a:buSzTx/>
              <a:buFontTx/>
              <a:buNone/>
              <a:tabLst/>
              <a:defRPr/>
            </a:pPr>
            <a:r>
              <a:rPr lang="en-GB" sz="1600" kern="0" dirty="0" smtClean="0">
                <a:solidFill>
                  <a:srgbClr val="96D5D2"/>
                </a:solidFill>
                <a:latin typeface="Corbel" pitchFamily="34" charset="0"/>
                <a:ea typeface="SimHei" pitchFamily="2" charset="-122"/>
              </a:rPr>
              <a:t>INTERNAL PRESSURES FOR ANIMAL PROTECTION</a:t>
            </a:r>
            <a:r>
              <a:rPr kumimoji="0" lang="en-GB"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t/>
            </a:r>
            <a:br>
              <a:rPr kumimoji="0" lang="en-GB"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br>
            <a:endParaRPr kumimoji="0" lang="en-GB" sz="1600" b="0" i="0" u="none" strike="noStrike" kern="0" cap="none" spc="0" normalizeH="0" baseline="0" noProof="0" dirty="0">
              <a:ln>
                <a:noFill/>
              </a:ln>
              <a:solidFill>
                <a:srgbClr val="96D5D2"/>
              </a:solidFill>
              <a:effectLst/>
              <a:uLnTx/>
              <a:uFillTx/>
              <a:latin typeface="Corbel" pitchFamily="34" charset="0"/>
              <a:ea typeface="SimHei" pitchFamily="2" charset="-122"/>
              <a:cs typeface="+mj-cs"/>
            </a:endParaRPr>
          </a:p>
        </p:txBody>
      </p:sp>
      <p:pic>
        <p:nvPicPr>
          <p:cNvPr id="4" name="Picture 12" descr="http://news.china.com/zh_cn/social/1007/20020330/images/10234382_48454.jpg"/>
          <p:cNvPicPr>
            <a:picLocks noChangeAspect="1" noChangeArrowheads="1"/>
          </p:cNvPicPr>
          <p:nvPr/>
        </p:nvPicPr>
        <p:blipFill>
          <a:blip r:embed="rId3" r:link="rId4" cstate="email"/>
          <a:srcRect/>
          <a:stretch>
            <a:fillRect/>
          </a:stretch>
        </p:blipFill>
        <p:spPr bwMode="auto">
          <a:xfrm>
            <a:off x="428596" y="857232"/>
            <a:ext cx="2500330" cy="1463447"/>
          </a:xfrm>
          <a:prstGeom prst="rect">
            <a:avLst/>
          </a:prstGeom>
          <a:noFill/>
          <a:ln w="9525">
            <a:solidFill>
              <a:srgbClr val="96D5D2"/>
            </a:solidFill>
            <a:miter lim="800000"/>
            <a:headEnd/>
            <a:tailEnd/>
          </a:ln>
        </p:spPr>
      </p:pic>
      <p:pic>
        <p:nvPicPr>
          <p:cNvPr id="6" name="Picture 13" descr="c"/>
          <p:cNvPicPr>
            <a:picLocks noChangeAspect="1" noChangeArrowheads="1"/>
          </p:cNvPicPr>
          <p:nvPr/>
        </p:nvPicPr>
        <p:blipFill>
          <a:blip r:embed="rId5" cstate="email"/>
          <a:srcRect/>
          <a:stretch>
            <a:fillRect/>
          </a:stretch>
        </p:blipFill>
        <p:spPr bwMode="auto">
          <a:xfrm>
            <a:off x="1071538" y="4348099"/>
            <a:ext cx="1285884" cy="1438355"/>
          </a:xfrm>
          <a:prstGeom prst="rect">
            <a:avLst/>
          </a:prstGeom>
          <a:noFill/>
          <a:ln w="9525">
            <a:solidFill>
              <a:srgbClr val="96D5D2"/>
            </a:solidFill>
            <a:miter lim="800000"/>
            <a:headEnd/>
            <a:tailEnd/>
          </a:ln>
        </p:spPr>
      </p:pic>
      <p:pic>
        <p:nvPicPr>
          <p:cNvPr id="7" name="Picture 2"/>
          <p:cNvPicPr>
            <a:picLocks noChangeAspect="1" noChangeArrowheads="1"/>
          </p:cNvPicPr>
          <p:nvPr/>
        </p:nvPicPr>
        <p:blipFill>
          <a:blip r:embed="rId6" cstate="email"/>
          <a:srcRect/>
          <a:stretch>
            <a:fillRect/>
          </a:stretch>
        </p:blipFill>
        <p:spPr bwMode="auto">
          <a:xfrm>
            <a:off x="428596" y="2488232"/>
            <a:ext cx="2500330" cy="1655148"/>
          </a:xfrm>
          <a:prstGeom prst="rect">
            <a:avLst/>
          </a:prstGeom>
          <a:noFill/>
          <a:ln w="9525">
            <a:solidFill>
              <a:srgbClr val="96D5D2"/>
            </a:solidFill>
            <a:miter lim="800000"/>
            <a:headEnd/>
            <a:tailEnd/>
          </a:ln>
          <a:effectLst/>
        </p:spPr>
      </p:pic>
    </p:spTree>
  </p:cSld>
  <p:clrMapOvr>
    <a:masterClrMapping/>
  </p:clrMapOvr>
  <p:transition spd="med"/>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8" name="Rectangle 7"/>
          <p:cNvSpPr>
            <a:spLocks noChangeArrowheads="1"/>
          </p:cNvSpPr>
          <p:nvPr/>
        </p:nvSpPr>
        <p:spPr bwMode="auto">
          <a:xfrm>
            <a:off x="310801" y="908720"/>
            <a:ext cx="6118587" cy="875806"/>
          </a:xfrm>
          <a:prstGeom prst="rect">
            <a:avLst/>
          </a:prstGeom>
          <a:noFill/>
          <a:ln w="9525">
            <a:noFill/>
            <a:miter lim="800000"/>
            <a:headEnd/>
            <a:tailEnd/>
          </a:ln>
          <a:effectLst/>
        </p:spPr>
        <p:txBody>
          <a:bodyPr lIns="92075" tIns="46038" rIns="92075" bIns="46038"/>
          <a:lstStyle/>
          <a:p>
            <a:pPr marL="355600" indent="-355600" eaLnBrk="1" fontAlgn="auto" hangingPunct="1">
              <a:spcBef>
                <a:spcPct val="20000"/>
              </a:spcBef>
              <a:spcAft>
                <a:spcPts val="0"/>
              </a:spcAft>
              <a:buClr>
                <a:srgbClr val="F2665E"/>
              </a:buClr>
              <a:buSzPct val="65000"/>
              <a:buFont typeface="Wingdings" pitchFamily="2" charset="2"/>
              <a:buChar char="u"/>
            </a:pPr>
            <a:r>
              <a:rPr lang="en-GB" altLang="zh-CN" sz="2200" kern="0" dirty="0" smtClean="0">
                <a:solidFill>
                  <a:schemeClr val="bg1"/>
                </a:solidFill>
                <a:latin typeface="Corbel" pitchFamily="34" charset="0"/>
                <a:ea typeface="STXinwei" pitchFamily="2" charset="-122"/>
              </a:rPr>
              <a:t>Disease control and food safety; avian influenza 1999-2009, SARS 2003, FMD 2007</a:t>
            </a:r>
          </a:p>
          <a:p>
            <a:pPr marL="355600" indent="-355600" eaLnBrk="1" fontAlgn="auto" hangingPunct="1">
              <a:spcBef>
                <a:spcPct val="20000"/>
              </a:spcBef>
              <a:spcAft>
                <a:spcPts val="0"/>
              </a:spcAft>
              <a:buClr>
                <a:srgbClr val="F2665E"/>
              </a:buClr>
              <a:buSzPct val="65000"/>
              <a:buFont typeface="Wingdings" pitchFamily="2" charset="2"/>
              <a:buChar char="u"/>
            </a:pPr>
            <a:endParaRPr lang="en-GB" altLang="zh-CN" sz="1600" kern="0" dirty="0" smtClean="0">
              <a:solidFill>
                <a:schemeClr val="bg1"/>
              </a:solidFill>
              <a:latin typeface="Corbel" pitchFamily="34" charset="0"/>
              <a:ea typeface="STXinwei" pitchFamily="2" charset="-122"/>
            </a:endParaRPr>
          </a:p>
          <a:p>
            <a:pPr marL="355600" indent="-355600" eaLnBrk="1" fontAlgn="auto" hangingPunct="1">
              <a:spcBef>
                <a:spcPct val="20000"/>
              </a:spcBef>
              <a:spcAft>
                <a:spcPts val="0"/>
              </a:spcAft>
              <a:buClr>
                <a:srgbClr val="F2665E"/>
              </a:buClr>
              <a:buSzPct val="65000"/>
              <a:buFont typeface="Wingdings" pitchFamily="2" charset="2"/>
              <a:buChar char="u"/>
            </a:pPr>
            <a:r>
              <a:rPr lang="en-GB" altLang="zh-CN" sz="2200" kern="0" dirty="0" smtClean="0">
                <a:solidFill>
                  <a:schemeClr val="bg1"/>
                </a:solidFill>
                <a:latin typeface="Corbel" pitchFamily="34" charset="0"/>
                <a:ea typeface="STXinwei" pitchFamily="2" charset="-122"/>
              </a:rPr>
              <a:t>OIE Strategic Plan 2001-2005, developing terrestrial codes including animal welfare</a:t>
            </a:r>
          </a:p>
          <a:p>
            <a:pPr marL="355600" indent="-355600" eaLnBrk="1" fontAlgn="auto" hangingPunct="1">
              <a:spcBef>
                <a:spcPct val="20000"/>
              </a:spcBef>
              <a:spcAft>
                <a:spcPts val="0"/>
              </a:spcAft>
              <a:buClr>
                <a:srgbClr val="F2665E"/>
              </a:buClr>
              <a:buSzPct val="65000"/>
              <a:buFont typeface="Wingdings" pitchFamily="2" charset="2"/>
              <a:buChar char="u"/>
            </a:pPr>
            <a:endParaRPr lang="en-GB" altLang="zh-CN" sz="1600" kern="0" dirty="0" smtClean="0">
              <a:solidFill>
                <a:schemeClr val="bg1"/>
              </a:solidFill>
              <a:latin typeface="Corbel" pitchFamily="34" charset="0"/>
              <a:ea typeface="STXinwei" pitchFamily="2" charset="-122"/>
            </a:endParaRPr>
          </a:p>
          <a:p>
            <a:pPr marL="355600" indent="-355600" eaLnBrk="1" fontAlgn="auto" hangingPunct="1">
              <a:spcBef>
                <a:spcPct val="20000"/>
              </a:spcBef>
              <a:spcAft>
                <a:spcPts val="0"/>
              </a:spcAft>
              <a:buClr>
                <a:srgbClr val="F2665E"/>
              </a:buClr>
              <a:buSzPct val="65000"/>
              <a:buFont typeface="Wingdings" pitchFamily="2" charset="2"/>
              <a:buChar char="u"/>
            </a:pPr>
            <a:r>
              <a:rPr lang="en-GB" altLang="zh-CN" sz="2200" kern="0" dirty="0" smtClean="0">
                <a:solidFill>
                  <a:schemeClr val="bg1"/>
                </a:solidFill>
                <a:latin typeface="Corbel" pitchFamily="34" charset="0"/>
                <a:ea typeface="STXinwei" pitchFamily="2" charset="-122"/>
              </a:rPr>
              <a:t>2007 China resumed full participation in OIE</a:t>
            </a:r>
          </a:p>
          <a:p>
            <a:pPr marL="355600" indent="-355600" eaLnBrk="1" fontAlgn="auto" hangingPunct="1">
              <a:spcBef>
                <a:spcPct val="20000"/>
              </a:spcBef>
              <a:spcAft>
                <a:spcPts val="0"/>
              </a:spcAft>
              <a:buClr>
                <a:srgbClr val="F2665E"/>
              </a:buClr>
              <a:buSzPct val="65000"/>
              <a:buFont typeface="Wingdings" pitchFamily="2" charset="2"/>
              <a:buChar char="u"/>
            </a:pPr>
            <a:endParaRPr lang="en-GB" altLang="zh-CN" sz="1600" kern="0" dirty="0" smtClean="0">
              <a:solidFill>
                <a:schemeClr val="bg1"/>
              </a:solidFill>
              <a:latin typeface="Corbel" pitchFamily="34" charset="0"/>
              <a:ea typeface="STXinwei" pitchFamily="2" charset="-122"/>
            </a:endParaRPr>
          </a:p>
          <a:p>
            <a:pPr marL="355600" indent="-355600" eaLnBrk="1" fontAlgn="auto" hangingPunct="1">
              <a:spcBef>
                <a:spcPct val="20000"/>
              </a:spcBef>
              <a:spcAft>
                <a:spcPts val="0"/>
              </a:spcAft>
              <a:buClr>
                <a:srgbClr val="F2665E"/>
              </a:buClr>
              <a:buSzPct val="65000"/>
              <a:buFont typeface="Wingdings" pitchFamily="2" charset="2"/>
              <a:buChar char="u"/>
            </a:pPr>
            <a:r>
              <a:rPr lang="en-GB" altLang="zh-CN" sz="2200" kern="0" dirty="0" smtClean="0">
                <a:solidFill>
                  <a:schemeClr val="bg1"/>
                </a:solidFill>
                <a:latin typeface="Corbel" pitchFamily="34" charset="0"/>
                <a:ea typeface="STXinwei" pitchFamily="2" charset="-122"/>
              </a:rPr>
              <a:t>International responses to dog culls, cruel animal performances etc</a:t>
            </a:r>
          </a:p>
          <a:p>
            <a:pPr marL="355600" indent="-355600" eaLnBrk="1" fontAlgn="auto" hangingPunct="1">
              <a:spcBef>
                <a:spcPct val="20000"/>
              </a:spcBef>
              <a:spcAft>
                <a:spcPts val="0"/>
              </a:spcAft>
              <a:buClr>
                <a:srgbClr val="F2665E"/>
              </a:buClr>
              <a:buSzPct val="65000"/>
              <a:buFont typeface="Wingdings" pitchFamily="2" charset="2"/>
              <a:buChar char="u"/>
            </a:pPr>
            <a:endParaRPr lang="en-GB" altLang="zh-CN" sz="1600" kern="0" dirty="0" smtClean="0">
              <a:solidFill>
                <a:schemeClr val="bg1"/>
              </a:solidFill>
              <a:latin typeface="Corbel" pitchFamily="34" charset="0"/>
              <a:ea typeface="STXinwei" pitchFamily="2" charset="-122"/>
            </a:endParaRPr>
          </a:p>
          <a:p>
            <a:pPr marL="355600" indent="-355600" eaLnBrk="1" fontAlgn="auto" hangingPunct="1">
              <a:spcBef>
                <a:spcPct val="20000"/>
              </a:spcBef>
              <a:spcAft>
                <a:spcPts val="0"/>
              </a:spcAft>
              <a:buClr>
                <a:srgbClr val="F2665E"/>
              </a:buClr>
              <a:buSzPct val="65000"/>
              <a:buFont typeface="Wingdings" pitchFamily="2" charset="2"/>
              <a:buChar char="u"/>
            </a:pPr>
            <a:r>
              <a:rPr lang="en-GB" altLang="zh-CN" sz="2200" kern="0" dirty="0" smtClean="0">
                <a:solidFill>
                  <a:schemeClr val="bg1"/>
                </a:solidFill>
                <a:latin typeface="Corbel" pitchFamily="34" charset="0"/>
                <a:ea typeface="STXinwei" pitchFamily="2" charset="-122"/>
              </a:rPr>
              <a:t>China’s response to animal issues from outside: bullfighting, rodeos, greyhounds, </a:t>
            </a:r>
            <a:r>
              <a:rPr lang="en-GB" altLang="zh-CN" sz="2200" kern="0" dirty="0" err="1" smtClean="0">
                <a:solidFill>
                  <a:schemeClr val="bg1"/>
                </a:solidFill>
                <a:latin typeface="Corbel" pitchFamily="34" charset="0"/>
                <a:ea typeface="STXinwei" pitchFamily="2" charset="-122"/>
              </a:rPr>
              <a:t>foie</a:t>
            </a:r>
            <a:r>
              <a:rPr lang="en-GB" altLang="zh-CN" sz="2200" kern="0" dirty="0" smtClean="0">
                <a:solidFill>
                  <a:schemeClr val="bg1"/>
                </a:solidFill>
                <a:latin typeface="Corbel" pitchFamily="34" charset="0"/>
                <a:ea typeface="STXinwei" pitchFamily="2" charset="-122"/>
              </a:rPr>
              <a:t> </a:t>
            </a:r>
            <a:r>
              <a:rPr lang="en-GB" altLang="zh-CN" sz="2200" kern="0" dirty="0" err="1" smtClean="0">
                <a:solidFill>
                  <a:schemeClr val="bg1"/>
                </a:solidFill>
                <a:latin typeface="Corbel" pitchFamily="34" charset="0"/>
                <a:ea typeface="STXinwei" pitchFamily="2" charset="-122"/>
              </a:rPr>
              <a:t>gras</a:t>
            </a:r>
            <a:r>
              <a:rPr lang="en-GB" altLang="zh-CN" sz="2200" kern="0" dirty="0" smtClean="0">
                <a:solidFill>
                  <a:schemeClr val="bg1"/>
                </a:solidFill>
                <a:latin typeface="Corbel" pitchFamily="34" charset="0"/>
                <a:ea typeface="STXinwei" pitchFamily="2" charset="-122"/>
              </a:rPr>
              <a:t>, seal products, shark-</a:t>
            </a:r>
            <a:r>
              <a:rPr lang="en-GB" altLang="zh-CN" sz="2200" kern="0" dirty="0" err="1" smtClean="0">
                <a:solidFill>
                  <a:schemeClr val="bg1"/>
                </a:solidFill>
                <a:latin typeface="Corbel" pitchFamily="34" charset="0"/>
                <a:ea typeface="STXinwei" pitchFamily="2" charset="-122"/>
              </a:rPr>
              <a:t>finning</a:t>
            </a:r>
            <a:r>
              <a:rPr lang="en-GB" altLang="zh-CN" sz="2200" kern="0" dirty="0" smtClean="0">
                <a:solidFill>
                  <a:schemeClr val="bg1"/>
                </a:solidFill>
                <a:latin typeface="Corbel" pitchFamily="34" charset="0"/>
                <a:ea typeface="STXinwei" pitchFamily="2" charset="-122"/>
              </a:rPr>
              <a:t> </a:t>
            </a:r>
          </a:p>
          <a:p>
            <a:pPr marL="355600" indent="-355600" eaLnBrk="1" fontAlgn="auto" hangingPunct="1">
              <a:spcBef>
                <a:spcPct val="20000"/>
              </a:spcBef>
              <a:spcAft>
                <a:spcPts val="0"/>
              </a:spcAft>
              <a:buClr>
                <a:srgbClr val="F2665E"/>
              </a:buClr>
              <a:buSzPct val="65000"/>
              <a:buFont typeface="Wingdings" pitchFamily="2" charset="2"/>
              <a:buChar char="u"/>
            </a:pPr>
            <a:endParaRPr lang="en-GB" altLang="zh-CN" sz="2200" kern="0" dirty="0" smtClean="0">
              <a:solidFill>
                <a:schemeClr val="bg1"/>
              </a:solidFill>
              <a:latin typeface="Corbel" pitchFamily="34" charset="0"/>
              <a:ea typeface="STXinwei" pitchFamily="2" charset="-122"/>
            </a:endParaRPr>
          </a:p>
        </p:txBody>
      </p:sp>
      <p:sp>
        <p:nvSpPr>
          <p:cNvPr id="5" name="Title 1"/>
          <p:cNvSpPr txBox="1">
            <a:spLocks/>
          </p:cNvSpPr>
          <p:nvPr/>
        </p:nvSpPr>
        <p:spPr bwMode="auto">
          <a:xfrm>
            <a:off x="285720" y="285728"/>
            <a:ext cx="8001056" cy="57150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40000"/>
              </a:lnSpc>
              <a:spcBef>
                <a:spcPct val="20000"/>
              </a:spcBef>
              <a:spcAft>
                <a:spcPct val="0"/>
              </a:spcAft>
              <a:buClrTx/>
              <a:buSzTx/>
              <a:buFontTx/>
              <a:buNone/>
              <a:tabLst/>
              <a:defRPr/>
            </a:pPr>
            <a:r>
              <a:rPr lang="en-GB" sz="1600" kern="0" dirty="0" smtClean="0">
                <a:solidFill>
                  <a:srgbClr val="96D5D2"/>
                </a:solidFill>
                <a:latin typeface="Corbel" pitchFamily="34" charset="0"/>
                <a:ea typeface="SimHei" pitchFamily="2" charset="-122"/>
              </a:rPr>
              <a:t>EXTERNAL DRIVERS FOR ANIMAL PROTECTION</a:t>
            </a:r>
            <a:r>
              <a:rPr kumimoji="0" lang="en-GB"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t/>
            </a:r>
            <a:br>
              <a:rPr kumimoji="0" lang="en-GB"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br>
            <a:endParaRPr kumimoji="0" lang="en-GB" sz="1600" b="0" i="0" u="none" strike="noStrike" kern="0" cap="none" spc="0" normalizeH="0" baseline="0" noProof="0" dirty="0">
              <a:ln>
                <a:noFill/>
              </a:ln>
              <a:solidFill>
                <a:srgbClr val="96D5D2"/>
              </a:solidFill>
              <a:effectLst/>
              <a:uLnTx/>
              <a:uFillTx/>
              <a:latin typeface="Corbel" pitchFamily="34" charset="0"/>
              <a:ea typeface="SimHei" pitchFamily="2" charset="-122"/>
              <a:cs typeface="+mj-cs"/>
            </a:endParaRPr>
          </a:p>
        </p:txBody>
      </p:sp>
      <p:pic>
        <p:nvPicPr>
          <p:cNvPr id="7" name="Picture 13" descr="00297626"/>
          <p:cNvPicPr>
            <a:picLocks noChangeAspect="1" noChangeArrowheads="1"/>
          </p:cNvPicPr>
          <p:nvPr/>
        </p:nvPicPr>
        <p:blipFill>
          <a:blip r:embed="rId3" cstate="email"/>
          <a:srcRect/>
          <a:stretch>
            <a:fillRect/>
          </a:stretch>
        </p:blipFill>
        <p:spPr bwMode="auto">
          <a:xfrm>
            <a:off x="7072330" y="1928802"/>
            <a:ext cx="1458786" cy="2261950"/>
          </a:xfrm>
          <a:prstGeom prst="rect">
            <a:avLst/>
          </a:prstGeom>
          <a:noFill/>
          <a:ln w="9525">
            <a:solidFill>
              <a:srgbClr val="96D5D2"/>
            </a:solidFill>
            <a:miter lim="800000"/>
            <a:headEnd/>
            <a:tailEnd/>
          </a:ln>
        </p:spPr>
      </p:pic>
      <p:pic>
        <p:nvPicPr>
          <p:cNvPr id="8" name="Picture 15" descr="kangaroo2AFP_468x693"/>
          <p:cNvPicPr>
            <a:picLocks noChangeAspect="1" noChangeArrowheads="1"/>
          </p:cNvPicPr>
          <p:nvPr/>
        </p:nvPicPr>
        <p:blipFill>
          <a:blip r:embed="rId4" cstate="email"/>
          <a:srcRect/>
          <a:stretch>
            <a:fillRect/>
          </a:stretch>
        </p:blipFill>
        <p:spPr bwMode="auto">
          <a:xfrm>
            <a:off x="7000892" y="4334664"/>
            <a:ext cx="1656405" cy="1451790"/>
          </a:xfrm>
          <a:prstGeom prst="rect">
            <a:avLst/>
          </a:prstGeom>
          <a:noFill/>
          <a:ln w="9525">
            <a:solidFill>
              <a:srgbClr val="96D5D2"/>
            </a:solidFill>
            <a:miter lim="800000"/>
            <a:headEnd/>
            <a:tailEnd/>
          </a:ln>
        </p:spPr>
      </p:pic>
      <p:pic>
        <p:nvPicPr>
          <p:cNvPr id="9" name="Picture 9" descr="China meat inspection"/>
          <p:cNvPicPr preferRelativeResize="0">
            <a:picLocks noChangeAspect="1" noChangeArrowheads="1"/>
          </p:cNvPicPr>
          <p:nvPr/>
        </p:nvPicPr>
        <p:blipFill>
          <a:blip r:embed="rId5" cstate="email"/>
          <a:srcRect/>
          <a:stretch>
            <a:fillRect/>
          </a:stretch>
        </p:blipFill>
        <p:spPr bwMode="auto">
          <a:xfrm>
            <a:off x="6786578" y="428604"/>
            <a:ext cx="1997091" cy="1348240"/>
          </a:xfrm>
          <a:prstGeom prst="rect">
            <a:avLst/>
          </a:prstGeom>
          <a:noFill/>
          <a:ln w="9525">
            <a:solidFill>
              <a:srgbClr val="96D5D2"/>
            </a:solidFill>
            <a:miter lim="800000"/>
            <a:headEnd/>
            <a:tailEnd/>
          </a:ln>
        </p:spPr>
      </p:pic>
    </p:spTree>
  </p:cSld>
  <p:clrMapOvr>
    <a:masterClrMapping/>
  </p:clrMapOvr>
  <p:transition spd="med"/>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8" name="Rectangle 7"/>
          <p:cNvSpPr>
            <a:spLocks noChangeArrowheads="1"/>
          </p:cNvSpPr>
          <p:nvPr/>
        </p:nvSpPr>
        <p:spPr bwMode="auto">
          <a:xfrm>
            <a:off x="310801" y="1000108"/>
            <a:ext cx="6118587" cy="875806"/>
          </a:xfrm>
          <a:prstGeom prst="rect">
            <a:avLst/>
          </a:prstGeom>
          <a:noFill/>
          <a:ln w="9525">
            <a:noFill/>
            <a:miter lim="800000"/>
            <a:headEnd/>
            <a:tailEnd/>
          </a:ln>
          <a:effectLst/>
        </p:spPr>
        <p:txBody>
          <a:bodyPr lIns="92075" tIns="46038" rIns="92075" bIns="46038"/>
          <a:lstStyle/>
          <a:p>
            <a:pPr marL="355600" indent="-355600" eaLnBrk="1" fontAlgn="auto" hangingPunct="1">
              <a:lnSpc>
                <a:spcPts val="4500"/>
              </a:lnSpc>
              <a:spcBef>
                <a:spcPct val="20000"/>
              </a:spcBef>
              <a:spcAft>
                <a:spcPts val="0"/>
              </a:spcAft>
              <a:buClr>
                <a:srgbClr val="F2665E"/>
              </a:buClr>
              <a:buSzPct val="65000"/>
              <a:buFont typeface="Wingdings" pitchFamily="2" charset="2"/>
              <a:buChar char="u"/>
            </a:pPr>
            <a:r>
              <a:rPr lang="en-GB" altLang="zh-CN" sz="2200" kern="0" dirty="0" smtClean="0">
                <a:solidFill>
                  <a:schemeClr val="bg1"/>
                </a:solidFill>
                <a:latin typeface="Corbel" pitchFamily="34" charset="0"/>
                <a:ea typeface="STXinwei" pitchFamily="2" charset="-122"/>
              </a:rPr>
              <a:t>Academics, intellectuals</a:t>
            </a:r>
          </a:p>
          <a:p>
            <a:pPr marL="355600" indent="-355600" eaLnBrk="1" fontAlgn="auto" hangingPunct="1">
              <a:lnSpc>
                <a:spcPts val="4500"/>
              </a:lnSpc>
              <a:spcBef>
                <a:spcPct val="20000"/>
              </a:spcBef>
              <a:spcAft>
                <a:spcPts val="0"/>
              </a:spcAft>
              <a:buClr>
                <a:srgbClr val="F2665E"/>
              </a:buClr>
              <a:buSzPct val="65000"/>
              <a:buFont typeface="Wingdings" pitchFamily="2" charset="2"/>
              <a:buChar char="u"/>
            </a:pPr>
            <a:r>
              <a:rPr lang="en-GB" altLang="zh-CN" sz="2200" kern="0" dirty="0" smtClean="0">
                <a:solidFill>
                  <a:schemeClr val="bg1"/>
                </a:solidFill>
                <a:latin typeface="Corbel" pitchFamily="34" charset="0"/>
                <a:ea typeface="STXinwei" pitchFamily="2" charset="-122"/>
              </a:rPr>
              <a:t>Chinese animal protection groups</a:t>
            </a:r>
          </a:p>
          <a:p>
            <a:pPr marL="355600" indent="-355600" eaLnBrk="1" fontAlgn="auto" hangingPunct="1">
              <a:lnSpc>
                <a:spcPts val="4500"/>
              </a:lnSpc>
              <a:spcBef>
                <a:spcPct val="20000"/>
              </a:spcBef>
              <a:spcAft>
                <a:spcPts val="0"/>
              </a:spcAft>
              <a:buClr>
                <a:srgbClr val="F2665E"/>
              </a:buClr>
              <a:buSzPct val="65000"/>
              <a:buFont typeface="Wingdings" pitchFamily="2" charset="2"/>
              <a:buChar char="u"/>
            </a:pPr>
            <a:r>
              <a:rPr lang="en-GB" altLang="zh-CN" sz="2200" kern="0" dirty="0" smtClean="0">
                <a:solidFill>
                  <a:schemeClr val="bg1"/>
                </a:solidFill>
                <a:latin typeface="Corbel" pitchFamily="34" charset="0"/>
                <a:ea typeface="STXinwei" pitchFamily="2" charset="-122"/>
              </a:rPr>
              <a:t>International organisations</a:t>
            </a:r>
          </a:p>
          <a:p>
            <a:pPr marL="355600" indent="-355600" eaLnBrk="1" fontAlgn="auto" hangingPunct="1">
              <a:lnSpc>
                <a:spcPts val="4500"/>
              </a:lnSpc>
              <a:spcBef>
                <a:spcPct val="20000"/>
              </a:spcBef>
              <a:spcAft>
                <a:spcPts val="0"/>
              </a:spcAft>
              <a:buClr>
                <a:srgbClr val="F2665E"/>
              </a:buClr>
              <a:buSzPct val="65000"/>
              <a:buFont typeface="Wingdings" pitchFamily="2" charset="2"/>
              <a:buChar char="u"/>
            </a:pPr>
            <a:r>
              <a:rPr lang="en-GB" altLang="zh-CN" sz="2200" kern="0" dirty="0" smtClean="0">
                <a:solidFill>
                  <a:schemeClr val="bg1"/>
                </a:solidFill>
                <a:latin typeface="Corbel" pitchFamily="34" charset="0"/>
                <a:ea typeface="STXinwei" pitchFamily="2" charset="-122"/>
              </a:rPr>
              <a:t>Officials</a:t>
            </a:r>
          </a:p>
          <a:p>
            <a:pPr marL="355600" indent="-355600" eaLnBrk="1" fontAlgn="auto" hangingPunct="1">
              <a:lnSpc>
                <a:spcPts val="4500"/>
              </a:lnSpc>
              <a:spcBef>
                <a:spcPct val="20000"/>
              </a:spcBef>
              <a:spcAft>
                <a:spcPts val="0"/>
              </a:spcAft>
              <a:buClr>
                <a:srgbClr val="F2665E"/>
              </a:buClr>
              <a:buSzPct val="65000"/>
              <a:buFont typeface="Wingdings" pitchFamily="2" charset="2"/>
              <a:buChar char="u"/>
            </a:pPr>
            <a:r>
              <a:rPr lang="en-GB" altLang="zh-CN" sz="2200" kern="0" dirty="0" smtClean="0">
                <a:solidFill>
                  <a:schemeClr val="bg1"/>
                </a:solidFill>
                <a:latin typeface="Corbel" pitchFamily="34" charset="0"/>
                <a:ea typeface="STXinwei" pitchFamily="2" charset="-122"/>
              </a:rPr>
              <a:t>Professional bodies</a:t>
            </a:r>
          </a:p>
          <a:p>
            <a:pPr marL="355600" indent="-355600" eaLnBrk="1" fontAlgn="auto" hangingPunct="1">
              <a:lnSpc>
                <a:spcPts val="4500"/>
              </a:lnSpc>
              <a:spcBef>
                <a:spcPct val="20000"/>
              </a:spcBef>
              <a:spcAft>
                <a:spcPts val="0"/>
              </a:spcAft>
              <a:buClr>
                <a:srgbClr val="F2665E"/>
              </a:buClr>
              <a:buSzPct val="65000"/>
              <a:buFont typeface="Wingdings" pitchFamily="2" charset="2"/>
              <a:buChar char="u"/>
            </a:pPr>
            <a:r>
              <a:rPr lang="en-GB" altLang="zh-CN" sz="2200" kern="0" dirty="0" smtClean="0">
                <a:solidFill>
                  <a:schemeClr val="bg1"/>
                </a:solidFill>
                <a:latin typeface="Corbel" pitchFamily="34" charset="0"/>
                <a:ea typeface="STXinwei" pitchFamily="2" charset="-122"/>
              </a:rPr>
              <a:t>Media, investigative journalists</a:t>
            </a:r>
          </a:p>
          <a:p>
            <a:pPr marL="355600" indent="-355600" eaLnBrk="1" fontAlgn="auto" hangingPunct="1">
              <a:lnSpc>
                <a:spcPts val="4500"/>
              </a:lnSpc>
              <a:spcBef>
                <a:spcPct val="20000"/>
              </a:spcBef>
              <a:spcAft>
                <a:spcPts val="0"/>
              </a:spcAft>
              <a:buClr>
                <a:srgbClr val="F2665E"/>
              </a:buClr>
              <a:buSzPct val="65000"/>
              <a:buFont typeface="Wingdings" pitchFamily="2" charset="2"/>
              <a:buChar char="u"/>
            </a:pPr>
            <a:r>
              <a:rPr lang="en-GB" altLang="zh-CN" sz="2200" kern="0" dirty="0" smtClean="0">
                <a:solidFill>
                  <a:schemeClr val="bg1"/>
                </a:solidFill>
                <a:latin typeface="Corbel" pitchFamily="34" charset="0"/>
                <a:ea typeface="STXinwei" pitchFamily="2" charset="-122"/>
              </a:rPr>
              <a:t>Social media</a:t>
            </a:r>
            <a:endParaRPr lang="en-GB" altLang="zh-CN" sz="1600" kern="0" dirty="0" smtClean="0">
              <a:solidFill>
                <a:schemeClr val="bg1"/>
              </a:solidFill>
              <a:latin typeface="Corbel" pitchFamily="34" charset="0"/>
              <a:ea typeface="STXinwei" pitchFamily="2" charset="-122"/>
            </a:endParaRPr>
          </a:p>
        </p:txBody>
      </p:sp>
      <p:sp>
        <p:nvSpPr>
          <p:cNvPr id="5" name="Title 1"/>
          <p:cNvSpPr txBox="1">
            <a:spLocks/>
          </p:cNvSpPr>
          <p:nvPr/>
        </p:nvSpPr>
        <p:spPr bwMode="auto">
          <a:xfrm>
            <a:off x="285720" y="285728"/>
            <a:ext cx="8001056" cy="57150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40000"/>
              </a:lnSpc>
              <a:spcBef>
                <a:spcPct val="20000"/>
              </a:spcBef>
              <a:spcAft>
                <a:spcPct val="0"/>
              </a:spcAft>
              <a:buClrTx/>
              <a:buSzTx/>
              <a:buFontTx/>
              <a:buNone/>
              <a:tabLst/>
              <a:defRPr/>
            </a:pPr>
            <a:r>
              <a:rPr lang="en-GB" sz="1600" kern="0" dirty="0" smtClean="0">
                <a:solidFill>
                  <a:srgbClr val="96D5D2"/>
                </a:solidFill>
                <a:latin typeface="Corbel" pitchFamily="34" charset="0"/>
                <a:ea typeface="SimHei" pitchFamily="2" charset="-122"/>
              </a:rPr>
              <a:t>THE SPACE FOR DEBATE</a:t>
            </a:r>
            <a:r>
              <a:rPr kumimoji="0" lang="en-GB"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t/>
            </a:r>
            <a:br>
              <a:rPr kumimoji="0" lang="en-GB"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br>
            <a:endParaRPr kumimoji="0" lang="en-GB" sz="1600" b="0" i="0" u="none" strike="noStrike" kern="0" cap="none" spc="0" normalizeH="0" baseline="0" noProof="0" dirty="0">
              <a:ln>
                <a:noFill/>
              </a:ln>
              <a:solidFill>
                <a:srgbClr val="96D5D2"/>
              </a:solidFill>
              <a:effectLst/>
              <a:uLnTx/>
              <a:uFillTx/>
              <a:latin typeface="Corbel" pitchFamily="34" charset="0"/>
              <a:ea typeface="SimHei" pitchFamily="2" charset="-122"/>
              <a:cs typeface="+mj-cs"/>
            </a:endParaRPr>
          </a:p>
        </p:txBody>
      </p:sp>
      <p:pic>
        <p:nvPicPr>
          <p:cNvPr id="10" name="Picture 3" descr="CCTV doc1"/>
          <p:cNvPicPr>
            <a:picLocks noChangeAspect="1" noChangeArrowheads="1"/>
          </p:cNvPicPr>
          <p:nvPr/>
        </p:nvPicPr>
        <p:blipFill>
          <a:blip r:embed="rId3" cstate="email"/>
          <a:srcRect/>
          <a:stretch>
            <a:fillRect/>
          </a:stretch>
        </p:blipFill>
        <p:spPr bwMode="auto">
          <a:xfrm>
            <a:off x="6858016" y="1285860"/>
            <a:ext cx="2000264" cy="1358128"/>
          </a:xfrm>
          <a:prstGeom prst="rect">
            <a:avLst/>
          </a:prstGeom>
          <a:noFill/>
          <a:ln w="9525">
            <a:solidFill>
              <a:srgbClr val="96D5D2"/>
            </a:solidFill>
            <a:miter lim="800000"/>
            <a:headEnd/>
            <a:tailEnd/>
          </a:ln>
        </p:spPr>
      </p:pic>
      <p:pic>
        <p:nvPicPr>
          <p:cNvPr id="11" name="Picture 6" descr="HPIM0804"/>
          <p:cNvPicPr>
            <a:picLocks noChangeAspect="1" noChangeArrowheads="1"/>
          </p:cNvPicPr>
          <p:nvPr/>
        </p:nvPicPr>
        <p:blipFill>
          <a:blip r:embed="rId4" cstate="email"/>
          <a:srcRect/>
          <a:stretch>
            <a:fillRect/>
          </a:stretch>
        </p:blipFill>
        <p:spPr bwMode="auto">
          <a:xfrm>
            <a:off x="4929190" y="571480"/>
            <a:ext cx="2143139" cy="1446344"/>
          </a:xfrm>
          <a:prstGeom prst="rect">
            <a:avLst/>
          </a:prstGeom>
          <a:noFill/>
          <a:ln w="9525">
            <a:solidFill>
              <a:srgbClr val="96D5D2"/>
            </a:solidFill>
            <a:miter lim="800000"/>
            <a:headEnd/>
            <a:tailEnd/>
          </a:ln>
        </p:spPr>
      </p:pic>
      <p:pic>
        <p:nvPicPr>
          <p:cNvPr id="13" name="Picture 12" descr="TV debate Oct09.jpg"/>
          <p:cNvPicPr>
            <a:picLocks noChangeAspect="1"/>
          </p:cNvPicPr>
          <p:nvPr/>
        </p:nvPicPr>
        <p:blipFill>
          <a:blip r:embed="rId5" cstate="email"/>
          <a:stretch>
            <a:fillRect/>
          </a:stretch>
        </p:blipFill>
        <p:spPr>
          <a:xfrm>
            <a:off x="5165756" y="2786058"/>
            <a:ext cx="3692524" cy="2769393"/>
          </a:xfrm>
          <a:prstGeom prst="rect">
            <a:avLst/>
          </a:prstGeom>
          <a:ln>
            <a:solidFill>
              <a:srgbClr val="96D5D2"/>
            </a:solidFill>
          </a:ln>
        </p:spPr>
      </p:pic>
    </p:spTree>
  </p:cSld>
  <p:clrMapOvr>
    <a:masterClrMapping/>
  </p:clrMapOvr>
  <p:transition spd="med"/>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 name="Title 1"/>
          <p:cNvSpPr txBox="1">
            <a:spLocks/>
          </p:cNvSpPr>
          <p:nvPr/>
        </p:nvSpPr>
        <p:spPr bwMode="auto">
          <a:xfrm>
            <a:off x="285720" y="285728"/>
            <a:ext cx="8001056" cy="57150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40000"/>
              </a:lnSpc>
              <a:spcBef>
                <a:spcPct val="20000"/>
              </a:spcBef>
              <a:spcAft>
                <a:spcPct val="0"/>
              </a:spcAft>
              <a:buClrTx/>
              <a:buSzTx/>
              <a:buFontTx/>
              <a:buNone/>
              <a:tabLst/>
              <a:defRPr/>
            </a:pPr>
            <a:r>
              <a:rPr lang="en-GB" sz="1600" kern="0" dirty="0" smtClean="0">
                <a:solidFill>
                  <a:srgbClr val="96D5D2"/>
                </a:solidFill>
                <a:latin typeface="Corbel" pitchFamily="34" charset="0"/>
                <a:ea typeface="SimHei" pitchFamily="2" charset="-122"/>
              </a:rPr>
              <a:t>CURRENT ANIMAL LAW</a:t>
            </a:r>
            <a:r>
              <a:rPr kumimoji="0" lang="en-GB"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t/>
            </a:r>
            <a:br>
              <a:rPr kumimoji="0" lang="en-GB"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br>
            <a:endParaRPr kumimoji="0" lang="en-GB" sz="1600" b="0" i="0" u="none" strike="noStrike" kern="0" cap="none" spc="0" normalizeH="0" baseline="0" noProof="0" dirty="0">
              <a:ln>
                <a:noFill/>
              </a:ln>
              <a:solidFill>
                <a:srgbClr val="96D5D2"/>
              </a:solidFill>
              <a:effectLst/>
              <a:uLnTx/>
              <a:uFillTx/>
              <a:latin typeface="Corbel" pitchFamily="34" charset="0"/>
              <a:ea typeface="SimHei" pitchFamily="2" charset="-122"/>
              <a:cs typeface="+mj-cs"/>
            </a:endParaRPr>
          </a:p>
        </p:txBody>
      </p:sp>
      <p:sp>
        <p:nvSpPr>
          <p:cNvPr id="14" name="Rectangle 7"/>
          <p:cNvSpPr>
            <a:spLocks noChangeArrowheads="1"/>
          </p:cNvSpPr>
          <p:nvPr/>
        </p:nvSpPr>
        <p:spPr bwMode="auto">
          <a:xfrm>
            <a:off x="285720" y="1838814"/>
            <a:ext cx="8715436" cy="875806"/>
          </a:xfrm>
          <a:prstGeom prst="rect">
            <a:avLst/>
          </a:prstGeom>
          <a:noFill/>
          <a:ln w="9525">
            <a:noFill/>
            <a:miter lim="800000"/>
            <a:headEnd/>
            <a:tailEnd/>
          </a:ln>
          <a:effectLst/>
        </p:spPr>
        <p:txBody>
          <a:bodyPr lIns="92075" tIns="46038" rIns="92075" bIns="46038"/>
          <a:lstStyle/>
          <a:p>
            <a:pPr marL="355600" indent="-355600" eaLnBrk="1" fontAlgn="auto" hangingPunct="1">
              <a:spcBef>
                <a:spcPct val="20000"/>
              </a:spcBef>
              <a:spcAft>
                <a:spcPts val="0"/>
              </a:spcAft>
              <a:buClr>
                <a:srgbClr val="F2665E"/>
              </a:buClr>
              <a:buSzPct val="65000"/>
            </a:pPr>
            <a:r>
              <a:rPr lang="en-GB" altLang="zh-CN" sz="2200" kern="0" dirty="0" smtClean="0">
                <a:solidFill>
                  <a:schemeClr val="bg1"/>
                </a:solidFill>
                <a:latin typeface="Corbel" pitchFamily="34" charset="0"/>
                <a:ea typeface="STXinwei" pitchFamily="2" charset="-122"/>
              </a:rPr>
              <a:t>Wildlife Protection Law (1988)</a:t>
            </a:r>
          </a:p>
          <a:p>
            <a:pPr marL="355600" indent="-355600" eaLnBrk="1" fontAlgn="auto" hangingPunct="1">
              <a:spcBef>
                <a:spcPct val="20000"/>
              </a:spcBef>
              <a:spcAft>
                <a:spcPts val="0"/>
              </a:spcAft>
              <a:buClr>
                <a:srgbClr val="F2665E"/>
              </a:buClr>
              <a:buSzPct val="65000"/>
            </a:pPr>
            <a:r>
              <a:rPr lang="en-GB" altLang="zh-CN" sz="2200" kern="0" dirty="0" smtClean="0">
                <a:solidFill>
                  <a:schemeClr val="bg1"/>
                </a:solidFill>
                <a:latin typeface="Corbel" pitchFamily="34" charset="0"/>
                <a:ea typeface="STXinwei" pitchFamily="2" charset="-122"/>
              </a:rPr>
              <a:t>Article 1.1</a:t>
            </a:r>
          </a:p>
          <a:p>
            <a:pPr marL="355600" indent="-355600" eaLnBrk="1" fontAlgn="auto" hangingPunct="1">
              <a:spcBef>
                <a:spcPct val="20000"/>
              </a:spcBef>
              <a:spcAft>
                <a:spcPts val="0"/>
              </a:spcAft>
              <a:buClr>
                <a:srgbClr val="F2665E"/>
              </a:buClr>
              <a:buSzPct val="65000"/>
              <a:buFont typeface="Wingdings" pitchFamily="2" charset="2"/>
              <a:buChar char="u"/>
            </a:pPr>
            <a:endParaRPr lang="en-GB" altLang="zh-CN" sz="2200" kern="0" dirty="0" smtClean="0">
              <a:solidFill>
                <a:schemeClr val="bg1"/>
              </a:solidFill>
              <a:latin typeface="Corbel" pitchFamily="34" charset="0"/>
              <a:ea typeface="STXinwei" pitchFamily="2" charset="-122"/>
            </a:endParaRPr>
          </a:p>
          <a:p>
            <a:pPr eaLnBrk="1" fontAlgn="auto" hangingPunct="1">
              <a:spcBef>
                <a:spcPct val="20000"/>
              </a:spcBef>
              <a:spcAft>
                <a:spcPts val="0"/>
              </a:spcAft>
              <a:buClr>
                <a:srgbClr val="F2665E"/>
              </a:buClr>
              <a:buSzPct val="65000"/>
            </a:pPr>
            <a:r>
              <a:rPr lang="en-GB" altLang="zh-CN" sz="2200" kern="0" dirty="0" smtClean="0">
                <a:solidFill>
                  <a:schemeClr val="bg1"/>
                </a:solidFill>
                <a:latin typeface="Corbel" pitchFamily="34" charset="0"/>
                <a:ea typeface="STXinwei" pitchFamily="2" charset="-122"/>
              </a:rPr>
              <a:t>‘This law is enacted in order to protect and rescue </a:t>
            </a:r>
            <a:r>
              <a:rPr lang="en-GB" altLang="zh-CN" sz="2200" kern="0" dirty="0" smtClean="0">
                <a:solidFill>
                  <a:srgbClr val="F2665E"/>
                </a:solidFill>
                <a:latin typeface="Corbel" pitchFamily="34" charset="0"/>
                <a:ea typeface="STXinwei" pitchFamily="2" charset="-122"/>
              </a:rPr>
              <a:t>valuable or endangered</a:t>
            </a:r>
            <a:r>
              <a:rPr lang="en-GB" altLang="zh-CN" sz="2200" kern="0" dirty="0" smtClean="0">
                <a:solidFill>
                  <a:schemeClr val="bg1"/>
                </a:solidFill>
                <a:latin typeface="Corbel" pitchFamily="34" charset="0"/>
                <a:ea typeface="STXinwei" pitchFamily="2" charset="-122"/>
              </a:rPr>
              <a:t> wild animals; to protect, develop and </a:t>
            </a:r>
            <a:r>
              <a:rPr lang="en-GB" altLang="zh-CN" sz="2200" kern="0" dirty="0" smtClean="0">
                <a:solidFill>
                  <a:srgbClr val="F2665E"/>
                </a:solidFill>
                <a:latin typeface="Corbel" pitchFamily="34" charset="0"/>
                <a:ea typeface="STXinwei" pitchFamily="2" charset="-122"/>
              </a:rPr>
              <a:t>rationally use wildlife resources</a:t>
            </a:r>
            <a:r>
              <a:rPr lang="en-GB" altLang="zh-CN" sz="2200" kern="0" dirty="0" smtClean="0">
                <a:solidFill>
                  <a:schemeClr val="bg1"/>
                </a:solidFill>
                <a:latin typeface="Corbel" pitchFamily="34" charset="0"/>
                <a:ea typeface="STXinwei" pitchFamily="2" charset="-122"/>
              </a:rPr>
              <a:t>; and to maintain ecological balance.’</a:t>
            </a:r>
          </a:p>
          <a:p>
            <a:pPr marL="355600" indent="-355600" eaLnBrk="1" fontAlgn="auto" hangingPunct="1">
              <a:spcBef>
                <a:spcPct val="20000"/>
              </a:spcBef>
              <a:spcAft>
                <a:spcPts val="0"/>
              </a:spcAft>
              <a:buClr>
                <a:srgbClr val="F2665E"/>
              </a:buClr>
              <a:buSzPct val="65000"/>
              <a:buFont typeface="Wingdings" pitchFamily="2" charset="2"/>
              <a:buChar char="u"/>
            </a:pPr>
            <a:endParaRPr lang="en-GB" altLang="zh-CN" sz="2200" kern="0" dirty="0" smtClean="0">
              <a:solidFill>
                <a:schemeClr val="bg1"/>
              </a:solidFill>
              <a:latin typeface="Corbel" pitchFamily="34" charset="0"/>
              <a:ea typeface="STXinwei" pitchFamily="2" charset="-122"/>
            </a:endParaRPr>
          </a:p>
        </p:txBody>
      </p:sp>
      <p:pic>
        <p:nvPicPr>
          <p:cNvPr id="6" name="Picture 6" descr="剖腹鳄鱼"/>
          <p:cNvPicPr>
            <a:picLocks noChangeAspect="1" noChangeArrowheads="1"/>
          </p:cNvPicPr>
          <p:nvPr/>
        </p:nvPicPr>
        <p:blipFill>
          <a:blip r:embed="rId3" r:link="rId4" cstate="email"/>
          <a:srcRect/>
          <a:stretch>
            <a:fillRect/>
          </a:stretch>
        </p:blipFill>
        <p:spPr bwMode="auto">
          <a:xfrm>
            <a:off x="6858016" y="4000504"/>
            <a:ext cx="1843113" cy="1780915"/>
          </a:xfrm>
          <a:prstGeom prst="rect">
            <a:avLst/>
          </a:prstGeom>
          <a:noFill/>
          <a:ln w="9525">
            <a:solidFill>
              <a:srgbClr val="96D5D2"/>
            </a:solidFill>
            <a:miter lim="800000"/>
            <a:headEnd/>
            <a:tailEnd/>
          </a:ln>
        </p:spPr>
      </p:pic>
      <p:pic>
        <p:nvPicPr>
          <p:cNvPr id="7" name="Picture 13" descr="China customs Sha"/>
          <p:cNvPicPr>
            <a:picLocks noChangeAspect="1" noChangeArrowheads="1"/>
          </p:cNvPicPr>
          <p:nvPr/>
        </p:nvPicPr>
        <p:blipFill>
          <a:blip r:embed="rId5" cstate="email"/>
          <a:srcRect/>
          <a:stretch>
            <a:fillRect/>
          </a:stretch>
        </p:blipFill>
        <p:spPr bwMode="auto">
          <a:xfrm>
            <a:off x="4545029" y="571480"/>
            <a:ext cx="2670177" cy="2246165"/>
          </a:xfrm>
          <a:prstGeom prst="rect">
            <a:avLst/>
          </a:prstGeom>
          <a:noFill/>
          <a:ln w="9525">
            <a:solidFill>
              <a:srgbClr val="96D5D2"/>
            </a:solidFill>
            <a:miter lim="800000"/>
            <a:headEnd/>
            <a:tailEnd/>
          </a:ln>
        </p:spPr>
      </p:pic>
    </p:spTree>
  </p:cSld>
  <p:clrMapOvr>
    <a:masterClrMapping/>
  </p:clrMapOvr>
  <p:transition spd="med"/>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8" name="Rectangle 7"/>
          <p:cNvSpPr>
            <a:spLocks noChangeArrowheads="1"/>
          </p:cNvSpPr>
          <p:nvPr/>
        </p:nvSpPr>
        <p:spPr bwMode="auto">
          <a:xfrm>
            <a:off x="2571736" y="714356"/>
            <a:ext cx="6429420" cy="875806"/>
          </a:xfrm>
          <a:prstGeom prst="rect">
            <a:avLst/>
          </a:prstGeom>
          <a:noFill/>
          <a:ln w="9525">
            <a:noFill/>
            <a:miter lim="800000"/>
            <a:headEnd/>
            <a:tailEnd/>
          </a:ln>
          <a:effectLst/>
        </p:spPr>
        <p:txBody>
          <a:bodyPr lIns="92075" tIns="46038" rIns="92075" bIns="46038"/>
          <a:lstStyle/>
          <a:p>
            <a:pPr marL="355600" indent="-355600" eaLnBrk="1" fontAlgn="auto" hangingPunct="1">
              <a:spcBef>
                <a:spcPct val="20000"/>
              </a:spcBef>
              <a:spcAft>
                <a:spcPts val="0"/>
              </a:spcAft>
              <a:buClr>
                <a:srgbClr val="F2665E"/>
              </a:buClr>
              <a:buSzPct val="65000"/>
              <a:buFont typeface="Wingdings" pitchFamily="2" charset="2"/>
              <a:buChar char="u"/>
            </a:pPr>
            <a:r>
              <a:rPr lang="en-GB" altLang="zh-CN" sz="2000" kern="0" dirty="0" smtClean="0">
                <a:solidFill>
                  <a:schemeClr val="bg1"/>
                </a:solidFill>
                <a:latin typeface="Corbel" pitchFamily="34" charset="0"/>
                <a:ea typeface="STXinwei" pitchFamily="2" charset="-122"/>
              </a:rPr>
              <a:t>2007: Animal law seminar, Shandong University</a:t>
            </a:r>
          </a:p>
          <a:p>
            <a:pPr marL="355600" indent="-355600" eaLnBrk="1" fontAlgn="auto" hangingPunct="1">
              <a:spcBef>
                <a:spcPct val="20000"/>
              </a:spcBef>
              <a:spcAft>
                <a:spcPts val="0"/>
              </a:spcAft>
              <a:buClr>
                <a:srgbClr val="F2665E"/>
              </a:buClr>
              <a:buSzPct val="65000"/>
              <a:buFont typeface="Wingdings" pitchFamily="2" charset="2"/>
              <a:buChar char="u"/>
            </a:pPr>
            <a:endParaRPr lang="en-GB" altLang="zh-CN" sz="1200" kern="0" dirty="0" smtClean="0">
              <a:solidFill>
                <a:schemeClr val="bg1"/>
              </a:solidFill>
              <a:latin typeface="Corbel" pitchFamily="34" charset="0"/>
              <a:ea typeface="STXinwei" pitchFamily="2" charset="-122"/>
            </a:endParaRPr>
          </a:p>
          <a:p>
            <a:pPr marL="355600" indent="-355600" eaLnBrk="1" fontAlgn="auto" hangingPunct="1">
              <a:spcBef>
                <a:spcPct val="20000"/>
              </a:spcBef>
              <a:spcAft>
                <a:spcPts val="0"/>
              </a:spcAft>
              <a:buClr>
                <a:srgbClr val="F2665E"/>
              </a:buClr>
              <a:buSzPct val="65000"/>
              <a:buFont typeface="Wingdings" pitchFamily="2" charset="2"/>
              <a:buChar char="u"/>
            </a:pPr>
            <a:r>
              <a:rPr lang="en-GB" altLang="zh-CN" sz="2000" kern="0" dirty="0" smtClean="0">
                <a:solidFill>
                  <a:schemeClr val="bg1"/>
                </a:solidFill>
                <a:latin typeface="Corbel" pitchFamily="34" charset="0"/>
                <a:ea typeface="STXinwei" pitchFamily="2" charset="-122"/>
              </a:rPr>
              <a:t>2008: RSPCA/Chinese Academy of Social Sciences International Forum on Animal Protection Law in China</a:t>
            </a:r>
          </a:p>
          <a:p>
            <a:pPr marL="355600" indent="-355600" eaLnBrk="1" fontAlgn="auto" hangingPunct="1">
              <a:spcBef>
                <a:spcPct val="20000"/>
              </a:spcBef>
              <a:spcAft>
                <a:spcPts val="0"/>
              </a:spcAft>
              <a:buClr>
                <a:srgbClr val="F2665E"/>
              </a:buClr>
              <a:buSzPct val="65000"/>
              <a:buFont typeface="Wingdings" pitchFamily="2" charset="2"/>
              <a:buChar char="u"/>
            </a:pPr>
            <a:endParaRPr lang="en-GB" altLang="zh-CN" sz="1200" kern="0" dirty="0" smtClean="0">
              <a:solidFill>
                <a:schemeClr val="bg1"/>
              </a:solidFill>
              <a:latin typeface="Corbel" pitchFamily="34" charset="0"/>
              <a:ea typeface="STXinwei" pitchFamily="2" charset="-122"/>
            </a:endParaRPr>
          </a:p>
          <a:p>
            <a:pPr marL="355600" indent="-355600" eaLnBrk="1" fontAlgn="auto" hangingPunct="1">
              <a:spcBef>
                <a:spcPct val="20000"/>
              </a:spcBef>
              <a:spcAft>
                <a:spcPts val="0"/>
              </a:spcAft>
              <a:buClr>
                <a:srgbClr val="F2665E"/>
              </a:buClr>
              <a:buSzPct val="65000"/>
              <a:buFont typeface="Wingdings" pitchFamily="2" charset="2"/>
              <a:buChar char="u"/>
            </a:pPr>
            <a:r>
              <a:rPr lang="en-GB" altLang="zh-CN" sz="2000" kern="0" dirty="0" smtClean="0">
                <a:solidFill>
                  <a:schemeClr val="bg1"/>
                </a:solidFill>
                <a:latin typeface="Corbel" pitchFamily="34" charset="0"/>
                <a:ea typeface="STXinwei" pitchFamily="2" charset="-122"/>
              </a:rPr>
              <a:t>2008: Centre for Animal Law Studies established in Xi’an; drafting committee formed  </a:t>
            </a:r>
          </a:p>
          <a:p>
            <a:pPr marL="355600" indent="-355600" eaLnBrk="1" fontAlgn="auto" hangingPunct="1">
              <a:spcBef>
                <a:spcPct val="20000"/>
              </a:spcBef>
              <a:spcAft>
                <a:spcPts val="0"/>
              </a:spcAft>
              <a:buClr>
                <a:srgbClr val="F2665E"/>
              </a:buClr>
              <a:buSzPct val="65000"/>
              <a:buFont typeface="Wingdings" pitchFamily="2" charset="2"/>
              <a:buChar char="u"/>
            </a:pPr>
            <a:endParaRPr lang="en-GB" altLang="zh-CN" sz="1200" kern="0" dirty="0" smtClean="0">
              <a:solidFill>
                <a:schemeClr val="bg1"/>
              </a:solidFill>
              <a:latin typeface="Corbel" pitchFamily="34" charset="0"/>
              <a:ea typeface="STXinwei" pitchFamily="2" charset="-122"/>
            </a:endParaRPr>
          </a:p>
          <a:p>
            <a:pPr marL="355600" indent="-355600" eaLnBrk="1" fontAlgn="auto" hangingPunct="1">
              <a:spcBef>
                <a:spcPct val="20000"/>
              </a:spcBef>
              <a:spcAft>
                <a:spcPts val="0"/>
              </a:spcAft>
              <a:buClr>
                <a:srgbClr val="F2665E"/>
              </a:buClr>
              <a:buSzPct val="65000"/>
              <a:buFont typeface="Wingdings" pitchFamily="2" charset="2"/>
              <a:buChar char="u"/>
            </a:pPr>
            <a:r>
              <a:rPr lang="en-GB" altLang="zh-CN" sz="2000" kern="0" dirty="0" smtClean="0">
                <a:solidFill>
                  <a:schemeClr val="bg1"/>
                </a:solidFill>
                <a:latin typeface="Corbel" pitchFamily="34" charset="0"/>
                <a:ea typeface="STXinwei" pitchFamily="2" charset="-122"/>
              </a:rPr>
              <a:t>2009: </a:t>
            </a:r>
            <a:r>
              <a:rPr lang="en-GB" altLang="zh-CN" sz="2000" i="1" kern="0" dirty="0" smtClean="0">
                <a:solidFill>
                  <a:schemeClr val="bg1"/>
                </a:solidFill>
                <a:latin typeface="Corbel" pitchFamily="34" charset="0"/>
                <a:ea typeface="STXinwei" pitchFamily="2" charset="-122"/>
              </a:rPr>
              <a:t>‘Animal Protection Law’ </a:t>
            </a:r>
            <a:r>
              <a:rPr lang="en-GB" altLang="zh-CN" sz="2000" kern="0" dirty="0" smtClean="0">
                <a:solidFill>
                  <a:schemeClr val="bg1"/>
                </a:solidFill>
                <a:latin typeface="Corbel" pitchFamily="34" charset="0"/>
                <a:ea typeface="STXinwei" pitchFamily="2" charset="-122"/>
              </a:rPr>
              <a:t>draft released for public consultation; revision followed</a:t>
            </a:r>
          </a:p>
          <a:p>
            <a:pPr marL="355600" indent="-355600" eaLnBrk="1" fontAlgn="auto" hangingPunct="1">
              <a:spcBef>
                <a:spcPct val="20000"/>
              </a:spcBef>
              <a:spcAft>
                <a:spcPts val="0"/>
              </a:spcAft>
              <a:buClr>
                <a:srgbClr val="F2665E"/>
              </a:buClr>
              <a:buSzPct val="65000"/>
              <a:buFont typeface="Wingdings" pitchFamily="2" charset="2"/>
              <a:buChar char="u"/>
            </a:pPr>
            <a:endParaRPr lang="en-GB" altLang="zh-CN" sz="1200" kern="0" dirty="0" smtClean="0">
              <a:solidFill>
                <a:schemeClr val="bg1"/>
              </a:solidFill>
              <a:latin typeface="Corbel" pitchFamily="34" charset="0"/>
              <a:ea typeface="STXinwei" pitchFamily="2" charset="-122"/>
            </a:endParaRPr>
          </a:p>
          <a:p>
            <a:pPr marL="355600" indent="-355600" eaLnBrk="1" fontAlgn="auto" hangingPunct="1">
              <a:spcBef>
                <a:spcPct val="20000"/>
              </a:spcBef>
              <a:spcAft>
                <a:spcPts val="0"/>
              </a:spcAft>
              <a:buClr>
                <a:srgbClr val="F2665E"/>
              </a:buClr>
              <a:buSzPct val="65000"/>
              <a:buFont typeface="Wingdings" pitchFamily="2" charset="2"/>
              <a:buChar char="u"/>
            </a:pPr>
            <a:r>
              <a:rPr lang="en-GB" altLang="zh-CN" sz="2000" kern="0" dirty="0" smtClean="0">
                <a:solidFill>
                  <a:schemeClr val="bg1"/>
                </a:solidFill>
                <a:latin typeface="Corbel" pitchFamily="34" charset="0"/>
                <a:ea typeface="STXinwei" pitchFamily="2" charset="-122"/>
              </a:rPr>
              <a:t>2010: RSPCA/CASS/Animal Guardians Forum, reworked </a:t>
            </a:r>
            <a:r>
              <a:rPr lang="en-GB" altLang="zh-CN" sz="2000" i="1" kern="0" dirty="0" smtClean="0">
                <a:solidFill>
                  <a:schemeClr val="bg1"/>
                </a:solidFill>
                <a:latin typeface="Corbel" pitchFamily="34" charset="0"/>
                <a:ea typeface="STXinwei" pitchFamily="2" charset="-122"/>
              </a:rPr>
              <a:t>‘Prevention of Cruelty to Animals Law’ </a:t>
            </a:r>
            <a:r>
              <a:rPr lang="en-GB" altLang="zh-CN" sz="2000" kern="0" dirty="0" smtClean="0">
                <a:solidFill>
                  <a:schemeClr val="bg1"/>
                </a:solidFill>
                <a:latin typeface="Corbel" pitchFamily="34" charset="0"/>
                <a:ea typeface="STXinwei" pitchFamily="2" charset="-122"/>
              </a:rPr>
              <a:t>draft released and discussed, refined</a:t>
            </a:r>
          </a:p>
          <a:p>
            <a:pPr marL="355600" indent="-355600" eaLnBrk="1" fontAlgn="auto" hangingPunct="1">
              <a:spcBef>
                <a:spcPct val="20000"/>
              </a:spcBef>
              <a:spcAft>
                <a:spcPts val="0"/>
              </a:spcAft>
              <a:buClr>
                <a:srgbClr val="F2665E"/>
              </a:buClr>
              <a:buSzPct val="65000"/>
              <a:buFont typeface="Wingdings" pitchFamily="2" charset="2"/>
              <a:buChar char="u"/>
            </a:pPr>
            <a:endParaRPr lang="en-GB" altLang="zh-CN" sz="1200" kern="0" dirty="0" smtClean="0">
              <a:solidFill>
                <a:schemeClr val="bg1"/>
              </a:solidFill>
              <a:latin typeface="Corbel" pitchFamily="34" charset="0"/>
              <a:ea typeface="STXinwei" pitchFamily="2" charset="-122"/>
            </a:endParaRPr>
          </a:p>
          <a:p>
            <a:pPr marL="355600" indent="-355600" eaLnBrk="1" fontAlgn="auto" hangingPunct="1">
              <a:spcBef>
                <a:spcPct val="20000"/>
              </a:spcBef>
              <a:spcAft>
                <a:spcPts val="0"/>
              </a:spcAft>
              <a:buClr>
                <a:srgbClr val="F2665E"/>
              </a:buClr>
              <a:buSzPct val="65000"/>
              <a:buFont typeface="Wingdings" pitchFamily="2" charset="2"/>
              <a:buChar char="u"/>
            </a:pPr>
            <a:r>
              <a:rPr lang="en-GB" altLang="zh-CN" sz="2000" kern="0" dirty="0" smtClean="0">
                <a:solidFill>
                  <a:schemeClr val="bg1"/>
                </a:solidFill>
                <a:latin typeface="Corbel" pitchFamily="34" charset="0"/>
                <a:ea typeface="STXinwei" pitchFamily="2" charset="-122"/>
              </a:rPr>
              <a:t>2011: Draft </a:t>
            </a:r>
            <a:r>
              <a:rPr lang="en-GB" altLang="zh-CN" sz="2000" i="1" kern="0" dirty="0" smtClean="0">
                <a:solidFill>
                  <a:schemeClr val="bg1"/>
                </a:solidFill>
                <a:latin typeface="Corbel" pitchFamily="34" charset="0"/>
                <a:ea typeface="STXinwei" pitchFamily="2" charset="-122"/>
              </a:rPr>
              <a:t>‘Prevention of Cruelty to Animals Law’ </a:t>
            </a:r>
            <a:r>
              <a:rPr lang="en-GB" altLang="ko-KR" sz="2000" dirty="0" smtClean="0">
                <a:solidFill>
                  <a:schemeClr val="bg1"/>
                </a:solidFill>
                <a:latin typeface="Corbel" pitchFamily="34" charset="0"/>
                <a:ea typeface="SimHei" pitchFamily="2" charset="-122"/>
              </a:rPr>
              <a:t>tabled at the National People’s Congress </a:t>
            </a:r>
            <a:endParaRPr lang="en-GB" altLang="zh-CN" sz="2000" kern="0" dirty="0" smtClean="0">
              <a:solidFill>
                <a:schemeClr val="bg1"/>
              </a:solidFill>
              <a:latin typeface="Corbel" pitchFamily="34" charset="0"/>
              <a:ea typeface="STXinwei" pitchFamily="2" charset="-122"/>
            </a:endParaRPr>
          </a:p>
        </p:txBody>
      </p:sp>
      <p:sp>
        <p:nvSpPr>
          <p:cNvPr id="5" name="Title 1"/>
          <p:cNvSpPr txBox="1">
            <a:spLocks/>
          </p:cNvSpPr>
          <p:nvPr/>
        </p:nvSpPr>
        <p:spPr bwMode="auto">
          <a:xfrm>
            <a:off x="285720" y="285728"/>
            <a:ext cx="8001056" cy="57150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40000"/>
              </a:lnSpc>
              <a:spcBef>
                <a:spcPct val="20000"/>
              </a:spcBef>
              <a:spcAft>
                <a:spcPct val="0"/>
              </a:spcAft>
              <a:buClrTx/>
              <a:buSzTx/>
              <a:buFontTx/>
              <a:buNone/>
              <a:tabLst/>
              <a:defRPr/>
            </a:pPr>
            <a:r>
              <a:rPr lang="en-GB" sz="1600" kern="0" dirty="0" smtClean="0">
                <a:solidFill>
                  <a:srgbClr val="96D5D2"/>
                </a:solidFill>
                <a:latin typeface="Corbel" pitchFamily="34" charset="0"/>
                <a:ea typeface="SimHei" pitchFamily="2" charset="-122"/>
              </a:rPr>
              <a:t>THE DRAFTING PROCESS  </a:t>
            </a:r>
            <a:r>
              <a:rPr kumimoji="0" lang="en-GB"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t/>
            </a:r>
            <a:br>
              <a:rPr kumimoji="0" lang="en-GB"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br>
            <a:endParaRPr kumimoji="0" lang="en-GB" sz="1600" b="0" i="0" u="none" strike="noStrike" kern="0" cap="none" spc="0" normalizeH="0" baseline="0" noProof="0" dirty="0">
              <a:ln>
                <a:noFill/>
              </a:ln>
              <a:solidFill>
                <a:srgbClr val="96D5D2"/>
              </a:solidFill>
              <a:effectLst/>
              <a:uLnTx/>
              <a:uFillTx/>
              <a:latin typeface="Corbel" pitchFamily="34" charset="0"/>
              <a:ea typeface="SimHei" pitchFamily="2" charset="-122"/>
              <a:cs typeface="+mj-cs"/>
            </a:endParaRPr>
          </a:p>
        </p:txBody>
      </p:sp>
      <p:pic>
        <p:nvPicPr>
          <p:cNvPr id="6" name="Picture 6" descr="CASS-IOL"/>
          <p:cNvPicPr>
            <a:picLocks noChangeAspect="1" noChangeArrowheads="1"/>
          </p:cNvPicPr>
          <p:nvPr/>
        </p:nvPicPr>
        <p:blipFill>
          <a:blip r:embed="rId3" cstate="email"/>
          <a:srcRect/>
          <a:stretch>
            <a:fillRect/>
          </a:stretch>
        </p:blipFill>
        <p:spPr bwMode="auto">
          <a:xfrm>
            <a:off x="357157" y="1090757"/>
            <a:ext cx="2143141" cy="1406600"/>
          </a:xfrm>
          <a:prstGeom prst="rect">
            <a:avLst/>
          </a:prstGeom>
          <a:noFill/>
          <a:ln w="9525">
            <a:solidFill>
              <a:srgbClr val="96D5D2"/>
            </a:solidFill>
            <a:miter lim="800000"/>
            <a:headEnd/>
            <a:tailEnd/>
          </a:ln>
        </p:spPr>
      </p:pic>
      <p:pic>
        <p:nvPicPr>
          <p:cNvPr id="7" name="Picture 6" descr="Mar11 Forum opening.JPG"/>
          <p:cNvPicPr>
            <a:picLocks noChangeAspect="1"/>
          </p:cNvPicPr>
          <p:nvPr/>
        </p:nvPicPr>
        <p:blipFill>
          <a:blip r:embed="rId4" cstate="email"/>
          <a:srcRect/>
          <a:stretch>
            <a:fillRect/>
          </a:stretch>
        </p:blipFill>
        <p:spPr>
          <a:xfrm>
            <a:off x="357158" y="4448343"/>
            <a:ext cx="2145903" cy="1052359"/>
          </a:xfrm>
          <a:prstGeom prst="rect">
            <a:avLst/>
          </a:prstGeom>
          <a:ln>
            <a:solidFill>
              <a:srgbClr val="96D5D2"/>
            </a:solidFill>
          </a:ln>
        </p:spPr>
      </p:pic>
      <p:pic>
        <p:nvPicPr>
          <p:cNvPr id="8" name="Picture 14" descr="huiyi 162"/>
          <p:cNvPicPr>
            <a:picLocks noChangeAspect="1" noChangeArrowheads="1"/>
          </p:cNvPicPr>
          <p:nvPr/>
        </p:nvPicPr>
        <p:blipFill>
          <a:blip r:embed="rId5" cstate="email"/>
          <a:srcRect/>
          <a:stretch>
            <a:fillRect/>
          </a:stretch>
        </p:blipFill>
        <p:spPr bwMode="auto">
          <a:xfrm>
            <a:off x="357158" y="2662393"/>
            <a:ext cx="2143140" cy="1606877"/>
          </a:xfrm>
          <a:prstGeom prst="rect">
            <a:avLst/>
          </a:prstGeom>
          <a:noFill/>
          <a:ln w="9525">
            <a:solidFill>
              <a:srgbClr val="96D5D2"/>
            </a:solidFill>
            <a:miter lim="800000"/>
            <a:headEnd/>
            <a:tailEnd/>
          </a:ln>
        </p:spPr>
      </p:pic>
    </p:spTree>
  </p:cSld>
  <p:clrMapOvr>
    <a:masterClrMapping/>
  </p:clrMapOvr>
  <p:transition spd="med"/>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8" name="Rectangle 7"/>
          <p:cNvSpPr>
            <a:spLocks noChangeArrowheads="1"/>
          </p:cNvSpPr>
          <p:nvPr/>
        </p:nvSpPr>
        <p:spPr bwMode="auto">
          <a:xfrm>
            <a:off x="275335" y="831842"/>
            <a:ext cx="8473129" cy="1382712"/>
          </a:xfrm>
          <a:prstGeom prst="rect">
            <a:avLst/>
          </a:prstGeom>
          <a:noFill/>
          <a:ln w="9525">
            <a:noFill/>
            <a:miter lim="800000"/>
            <a:headEnd/>
            <a:tailEnd/>
          </a:ln>
          <a:effectLst/>
        </p:spPr>
        <p:txBody>
          <a:bodyPr lIns="92075" tIns="46038" rIns="92075" bIns="46038"/>
          <a:lstStyle/>
          <a:p>
            <a:pPr marL="342900" marR="0" lvl="0" indent="-342900" defTabSz="914400" eaLnBrk="1" fontAlgn="auto" latinLnBrk="0" hangingPunct="1">
              <a:lnSpc>
                <a:spcPts val="2300"/>
              </a:lnSpc>
              <a:spcBef>
                <a:spcPct val="20000"/>
              </a:spcBef>
              <a:spcAft>
                <a:spcPts val="0"/>
              </a:spcAft>
              <a:buClr>
                <a:srgbClr val="6699FF"/>
              </a:buClr>
              <a:buSzPct val="65000"/>
              <a:tabLst/>
              <a:defRPr/>
            </a:pPr>
            <a:r>
              <a:rPr lang="en-GB" altLang="zh-CN" sz="1800" i="1" kern="0" dirty="0" smtClean="0">
                <a:solidFill>
                  <a:srgbClr val="E8FF35"/>
                </a:solidFill>
                <a:latin typeface="Corbel" pitchFamily="34" charset="0"/>
                <a:ea typeface="STXinwei" pitchFamily="2" charset="-122"/>
              </a:rPr>
              <a:t>Prevention of Cruelty to Animals Law of the PRC (Experts’ Draft Proposal, Dec 2010)</a:t>
            </a:r>
          </a:p>
          <a:p>
            <a:pPr marL="342900" marR="0" lvl="0" indent="-342900" defTabSz="914400" eaLnBrk="1" fontAlgn="auto" latinLnBrk="0" hangingPunct="1">
              <a:lnSpc>
                <a:spcPts val="2300"/>
              </a:lnSpc>
              <a:spcBef>
                <a:spcPct val="20000"/>
              </a:spcBef>
              <a:spcAft>
                <a:spcPts val="0"/>
              </a:spcAft>
              <a:buClr>
                <a:srgbClr val="6699FF"/>
              </a:buClr>
              <a:buSzPct val="65000"/>
              <a:tabLst/>
              <a:defRPr/>
            </a:pPr>
            <a:r>
              <a:rPr lang="en-GB" altLang="zh-CN" sz="1800" kern="0" dirty="0" smtClean="0">
                <a:solidFill>
                  <a:schemeClr val="bg1"/>
                </a:solidFill>
                <a:latin typeface="Corbel" pitchFamily="34" charset="0"/>
                <a:ea typeface="STXinwei" pitchFamily="2" charset="-122"/>
              </a:rPr>
              <a:t>Chapter 1	 	General Principles</a:t>
            </a:r>
          </a:p>
          <a:p>
            <a:pPr marL="342900" marR="0" lvl="0" indent="-342900" defTabSz="914400" eaLnBrk="1" fontAlgn="auto" latinLnBrk="0" hangingPunct="1">
              <a:lnSpc>
                <a:spcPts val="2300"/>
              </a:lnSpc>
              <a:spcBef>
                <a:spcPct val="20000"/>
              </a:spcBef>
              <a:spcAft>
                <a:spcPts val="0"/>
              </a:spcAft>
              <a:buClr>
                <a:srgbClr val="6699FF"/>
              </a:buClr>
              <a:buSzPct val="65000"/>
              <a:tabLst/>
              <a:defRPr/>
            </a:pPr>
            <a:r>
              <a:rPr lang="en-GB" altLang="zh-CN" sz="1800" kern="0" dirty="0" smtClean="0">
                <a:solidFill>
                  <a:schemeClr val="bg1"/>
                </a:solidFill>
                <a:latin typeface="Corbel" pitchFamily="34" charset="0"/>
                <a:ea typeface="STXinwei" pitchFamily="2" charset="-122"/>
              </a:rPr>
              <a:t>Chapter 2	Principal Systems for the Prevention of Cruelty to Animals</a:t>
            </a:r>
          </a:p>
          <a:p>
            <a:pPr marL="342900" marR="0" lvl="0" indent="-342900" defTabSz="914400" eaLnBrk="1" fontAlgn="auto" latinLnBrk="0" hangingPunct="1">
              <a:lnSpc>
                <a:spcPts val="2300"/>
              </a:lnSpc>
              <a:spcBef>
                <a:spcPct val="20000"/>
              </a:spcBef>
              <a:spcAft>
                <a:spcPts val="0"/>
              </a:spcAft>
              <a:buClr>
                <a:srgbClr val="6699FF"/>
              </a:buClr>
              <a:buSzPct val="65000"/>
              <a:tabLst/>
              <a:defRPr/>
            </a:pPr>
            <a:r>
              <a:rPr lang="en-GB" altLang="zh-CN" sz="1800" kern="0" dirty="0" smtClean="0">
                <a:solidFill>
                  <a:schemeClr val="bg1"/>
                </a:solidFill>
                <a:latin typeface="Corbel" pitchFamily="34" charset="0"/>
                <a:ea typeface="STXinwei" pitchFamily="2" charset="-122"/>
              </a:rPr>
              <a:t>Chapter 3		Cruelty Prevention Measures for Each Animal Category</a:t>
            </a:r>
          </a:p>
          <a:p>
            <a:pPr marL="342900" marR="0" lvl="0" indent="-342900" defTabSz="914400" eaLnBrk="1" fontAlgn="auto" latinLnBrk="0" hangingPunct="1">
              <a:lnSpc>
                <a:spcPts val="2300"/>
              </a:lnSpc>
              <a:spcBef>
                <a:spcPct val="20000"/>
              </a:spcBef>
              <a:spcAft>
                <a:spcPts val="0"/>
              </a:spcAft>
              <a:buClr>
                <a:srgbClr val="6699FF"/>
              </a:buClr>
              <a:buSzPct val="65000"/>
              <a:tabLst/>
              <a:defRPr/>
            </a:pPr>
            <a:r>
              <a:rPr lang="en-GB" altLang="zh-CN" sz="1800" kern="0" dirty="0" smtClean="0">
                <a:solidFill>
                  <a:schemeClr val="bg1"/>
                </a:solidFill>
                <a:latin typeface="Corbel" pitchFamily="34" charset="0"/>
                <a:ea typeface="STXinwei" pitchFamily="2" charset="-122"/>
              </a:rPr>
              <a:t>	Section (</a:t>
            </a:r>
            <a:r>
              <a:rPr lang="en-GB" altLang="zh-CN" sz="1800" kern="0" dirty="0" err="1" smtClean="0">
                <a:solidFill>
                  <a:schemeClr val="bg1"/>
                </a:solidFill>
                <a:latin typeface="Corbel" pitchFamily="34" charset="0"/>
                <a:ea typeface="STXinwei" pitchFamily="2" charset="-122"/>
              </a:rPr>
              <a:t>i</a:t>
            </a:r>
            <a:r>
              <a:rPr lang="en-GB" altLang="zh-CN" sz="1800" kern="0" dirty="0" smtClean="0">
                <a:solidFill>
                  <a:schemeClr val="bg1"/>
                </a:solidFill>
                <a:latin typeface="Corbel" pitchFamily="34" charset="0"/>
                <a:ea typeface="STXinwei" pitchFamily="2" charset="-122"/>
              </a:rPr>
              <a:t>)	Cruelty Prevention Measures for Wild Animals</a:t>
            </a:r>
          </a:p>
          <a:p>
            <a:pPr marL="342900" marR="0" lvl="0" indent="-342900" defTabSz="914400" eaLnBrk="1" fontAlgn="auto" latinLnBrk="0" hangingPunct="1">
              <a:lnSpc>
                <a:spcPts val="2300"/>
              </a:lnSpc>
              <a:spcBef>
                <a:spcPct val="20000"/>
              </a:spcBef>
              <a:spcAft>
                <a:spcPts val="0"/>
              </a:spcAft>
              <a:buClr>
                <a:srgbClr val="6699FF"/>
              </a:buClr>
              <a:buSzPct val="65000"/>
              <a:tabLst/>
              <a:defRPr/>
            </a:pPr>
            <a:r>
              <a:rPr lang="en-GB" altLang="zh-CN" sz="1800" kern="0" dirty="0" smtClean="0">
                <a:solidFill>
                  <a:schemeClr val="bg1"/>
                </a:solidFill>
                <a:latin typeface="Corbel" pitchFamily="34" charset="0"/>
                <a:ea typeface="STXinwei" pitchFamily="2" charset="-122"/>
              </a:rPr>
              <a:t>	Section (ii)	Cruelty Prevention Measures for Economic Animals</a:t>
            </a:r>
          </a:p>
          <a:p>
            <a:pPr marL="342900" marR="0" lvl="0" indent="-342900" defTabSz="914400" eaLnBrk="1" fontAlgn="auto" latinLnBrk="0" hangingPunct="1">
              <a:lnSpc>
                <a:spcPts val="2300"/>
              </a:lnSpc>
              <a:spcBef>
                <a:spcPct val="20000"/>
              </a:spcBef>
              <a:spcAft>
                <a:spcPts val="0"/>
              </a:spcAft>
              <a:buClr>
                <a:srgbClr val="6699FF"/>
              </a:buClr>
              <a:buSzPct val="65000"/>
              <a:tabLst/>
              <a:defRPr/>
            </a:pPr>
            <a:r>
              <a:rPr lang="en-GB" altLang="zh-CN" sz="1800" kern="0" dirty="0" smtClean="0">
                <a:solidFill>
                  <a:schemeClr val="bg1"/>
                </a:solidFill>
                <a:latin typeface="Corbel" pitchFamily="34" charset="0"/>
                <a:ea typeface="STXinwei" pitchFamily="2" charset="-122"/>
              </a:rPr>
              <a:t>	Section (iii)	Cruelty Prevention Measures for Pet Animals</a:t>
            </a:r>
          </a:p>
          <a:p>
            <a:pPr marL="342900" marR="0" lvl="0" indent="-342900" defTabSz="914400" eaLnBrk="1" fontAlgn="auto" latinLnBrk="0" hangingPunct="1">
              <a:lnSpc>
                <a:spcPts val="2300"/>
              </a:lnSpc>
              <a:spcBef>
                <a:spcPct val="20000"/>
              </a:spcBef>
              <a:spcAft>
                <a:spcPts val="0"/>
              </a:spcAft>
              <a:buClr>
                <a:srgbClr val="6699FF"/>
              </a:buClr>
              <a:buSzPct val="65000"/>
              <a:tabLst/>
              <a:defRPr/>
            </a:pPr>
            <a:r>
              <a:rPr lang="en-GB" altLang="zh-CN" sz="1800" kern="0" dirty="0" smtClean="0">
                <a:solidFill>
                  <a:schemeClr val="bg1"/>
                </a:solidFill>
                <a:latin typeface="Corbel" pitchFamily="34" charset="0"/>
                <a:ea typeface="STXinwei" pitchFamily="2" charset="-122"/>
              </a:rPr>
              <a:t>	Section (iv)	Cruelty Prevention Measures for Laboratory Animals</a:t>
            </a:r>
          </a:p>
          <a:p>
            <a:pPr marL="342900" marR="0" lvl="0" indent="-342900" defTabSz="914400" eaLnBrk="1" fontAlgn="auto" latinLnBrk="0" hangingPunct="1">
              <a:lnSpc>
                <a:spcPts val="2300"/>
              </a:lnSpc>
              <a:spcBef>
                <a:spcPct val="20000"/>
              </a:spcBef>
              <a:spcAft>
                <a:spcPts val="0"/>
              </a:spcAft>
              <a:buClr>
                <a:srgbClr val="6699FF"/>
              </a:buClr>
              <a:buSzPct val="65000"/>
              <a:tabLst/>
              <a:defRPr/>
            </a:pPr>
            <a:r>
              <a:rPr lang="en-GB" altLang="zh-CN" sz="1800" kern="0" dirty="0" smtClean="0">
                <a:solidFill>
                  <a:schemeClr val="bg1"/>
                </a:solidFill>
                <a:latin typeface="Corbel" pitchFamily="34" charset="0"/>
                <a:ea typeface="STXinwei" pitchFamily="2" charset="-122"/>
              </a:rPr>
              <a:t>	Section (v)	Cruelty Prevention Measures for Other Animals</a:t>
            </a:r>
          </a:p>
          <a:p>
            <a:pPr marL="342900" marR="0" lvl="0" indent="-342900" defTabSz="914400" eaLnBrk="1" fontAlgn="auto" latinLnBrk="0" hangingPunct="1">
              <a:lnSpc>
                <a:spcPts val="2300"/>
              </a:lnSpc>
              <a:spcBef>
                <a:spcPct val="20000"/>
              </a:spcBef>
              <a:spcAft>
                <a:spcPts val="0"/>
              </a:spcAft>
              <a:buClr>
                <a:srgbClr val="6699FF"/>
              </a:buClr>
              <a:buSzPct val="65000"/>
              <a:tabLst/>
              <a:defRPr/>
            </a:pPr>
            <a:r>
              <a:rPr lang="en-GB" altLang="zh-CN" sz="1800" kern="0" dirty="0" smtClean="0">
                <a:solidFill>
                  <a:schemeClr val="bg1"/>
                </a:solidFill>
                <a:latin typeface="Corbel" pitchFamily="34" charset="0"/>
                <a:ea typeface="STXinwei" pitchFamily="2" charset="-122"/>
              </a:rPr>
              <a:t>Chapter 4	Cruelty Prevention Measures in Respect of Veterinary Treatment</a:t>
            </a:r>
          </a:p>
          <a:p>
            <a:pPr marL="342900" marR="0" lvl="0" indent="-342900" defTabSz="914400" eaLnBrk="1" fontAlgn="auto" latinLnBrk="0" hangingPunct="1">
              <a:lnSpc>
                <a:spcPts val="2300"/>
              </a:lnSpc>
              <a:spcBef>
                <a:spcPct val="20000"/>
              </a:spcBef>
              <a:spcAft>
                <a:spcPts val="0"/>
              </a:spcAft>
              <a:buClr>
                <a:srgbClr val="6699FF"/>
              </a:buClr>
              <a:buSzPct val="65000"/>
              <a:tabLst/>
              <a:defRPr/>
            </a:pPr>
            <a:r>
              <a:rPr lang="en-GB" altLang="zh-CN" sz="1800" kern="0" dirty="0" smtClean="0">
                <a:solidFill>
                  <a:schemeClr val="bg1"/>
                </a:solidFill>
                <a:latin typeface="Corbel" pitchFamily="34" charset="0"/>
                <a:ea typeface="STXinwei" pitchFamily="2" charset="-122"/>
              </a:rPr>
              <a:t>Chapter 5	Cruelty Prevention Measures in Respect of the Transport of Animals</a:t>
            </a:r>
          </a:p>
          <a:p>
            <a:pPr marL="342900" marR="0" lvl="0" indent="-342900" defTabSz="914400" eaLnBrk="1" fontAlgn="auto" latinLnBrk="0" hangingPunct="1">
              <a:lnSpc>
                <a:spcPts val="2300"/>
              </a:lnSpc>
              <a:spcBef>
                <a:spcPct val="20000"/>
              </a:spcBef>
              <a:spcAft>
                <a:spcPts val="0"/>
              </a:spcAft>
              <a:buClr>
                <a:srgbClr val="6699FF"/>
              </a:buClr>
              <a:buSzPct val="65000"/>
              <a:tabLst/>
              <a:defRPr/>
            </a:pPr>
            <a:r>
              <a:rPr lang="en-GB" altLang="zh-CN" sz="1800" kern="0" dirty="0" smtClean="0">
                <a:solidFill>
                  <a:schemeClr val="bg1"/>
                </a:solidFill>
                <a:latin typeface="Corbel" pitchFamily="34" charset="0"/>
                <a:ea typeface="STXinwei" pitchFamily="2" charset="-122"/>
              </a:rPr>
              <a:t>Chapter 6	Cruelty Prevention Measures in Respect of the Slaughter of Animals</a:t>
            </a:r>
          </a:p>
          <a:p>
            <a:pPr marL="342900" marR="0" lvl="0" indent="-342900" defTabSz="914400" eaLnBrk="1" fontAlgn="auto" latinLnBrk="0" hangingPunct="1">
              <a:lnSpc>
                <a:spcPts val="2300"/>
              </a:lnSpc>
              <a:spcBef>
                <a:spcPct val="20000"/>
              </a:spcBef>
              <a:spcAft>
                <a:spcPts val="0"/>
              </a:spcAft>
              <a:buClr>
                <a:srgbClr val="6699FF"/>
              </a:buClr>
              <a:buSzPct val="65000"/>
              <a:tabLst/>
              <a:defRPr/>
            </a:pPr>
            <a:r>
              <a:rPr lang="en-GB" altLang="zh-CN" sz="1800" kern="0" dirty="0" smtClean="0">
                <a:solidFill>
                  <a:schemeClr val="bg1"/>
                </a:solidFill>
                <a:latin typeface="Corbel" pitchFamily="34" charset="0"/>
                <a:ea typeface="STXinwei" pitchFamily="2" charset="-122"/>
              </a:rPr>
              <a:t>Chapter 7		Legal Liability</a:t>
            </a:r>
          </a:p>
          <a:p>
            <a:pPr marL="342900" marR="0" lvl="0" indent="-342900" defTabSz="914400" eaLnBrk="1" fontAlgn="auto" latinLnBrk="0" hangingPunct="1">
              <a:lnSpc>
                <a:spcPts val="2300"/>
              </a:lnSpc>
              <a:spcBef>
                <a:spcPct val="20000"/>
              </a:spcBef>
              <a:spcAft>
                <a:spcPts val="0"/>
              </a:spcAft>
              <a:buClr>
                <a:srgbClr val="6699FF"/>
              </a:buClr>
              <a:buSzPct val="65000"/>
              <a:tabLst/>
              <a:defRPr/>
            </a:pPr>
            <a:r>
              <a:rPr lang="en-GB" altLang="zh-CN" sz="1800" kern="0" dirty="0" smtClean="0">
                <a:solidFill>
                  <a:schemeClr val="bg1"/>
                </a:solidFill>
                <a:latin typeface="Corbel" pitchFamily="34" charset="0"/>
                <a:ea typeface="STXinwei" pitchFamily="2" charset="-122"/>
              </a:rPr>
              <a:t>Chapter 8	Appendix</a:t>
            </a:r>
            <a:endParaRPr kumimoji="0" lang="zh-CN" altLang="en-US" sz="1800" i="0" u="none" strike="noStrike" kern="0" cap="none" spc="0" normalizeH="0" baseline="0" noProof="0" dirty="0" smtClean="0">
              <a:ln>
                <a:noFill/>
              </a:ln>
              <a:solidFill>
                <a:srgbClr val="F2665E"/>
              </a:solidFill>
              <a:effectLst/>
              <a:uLnTx/>
              <a:uFillTx/>
              <a:latin typeface="Corbel" pitchFamily="34" charset="0"/>
              <a:ea typeface="STXinwei" pitchFamily="2" charset="-122"/>
            </a:endParaRPr>
          </a:p>
        </p:txBody>
      </p:sp>
      <p:sp>
        <p:nvSpPr>
          <p:cNvPr id="5" name="Title 1"/>
          <p:cNvSpPr txBox="1">
            <a:spLocks/>
          </p:cNvSpPr>
          <p:nvPr/>
        </p:nvSpPr>
        <p:spPr bwMode="auto">
          <a:xfrm>
            <a:off x="285720" y="285728"/>
            <a:ext cx="8001056" cy="57150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40000"/>
              </a:lnSpc>
              <a:spcBef>
                <a:spcPct val="20000"/>
              </a:spcBef>
              <a:spcAft>
                <a:spcPct val="0"/>
              </a:spcAft>
              <a:buClrTx/>
              <a:buSzTx/>
              <a:buFontTx/>
              <a:buNone/>
              <a:tabLst/>
              <a:defRPr/>
            </a:pPr>
            <a:r>
              <a:rPr kumimoji="0" lang="en-GB" altLang="zh-CN"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t>CHINA’S DRAFT LAW</a:t>
            </a:r>
            <a:r>
              <a:rPr kumimoji="0" lang="en-GB"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t/>
            </a:r>
            <a:br>
              <a:rPr kumimoji="0" lang="en-GB"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br>
            <a:endParaRPr kumimoji="0" lang="en-GB" sz="1600" b="0" i="0" u="none" strike="noStrike" kern="0" cap="none" spc="0" normalizeH="0" baseline="0" noProof="0" dirty="0">
              <a:ln>
                <a:noFill/>
              </a:ln>
              <a:solidFill>
                <a:srgbClr val="96D5D2"/>
              </a:solidFill>
              <a:effectLst/>
              <a:uLnTx/>
              <a:uFillTx/>
              <a:latin typeface="Corbel" pitchFamily="34" charset="0"/>
              <a:ea typeface="SimHei" pitchFamily="2" charset="-122"/>
              <a:cs typeface="+mj-cs"/>
            </a:endParaRPr>
          </a:p>
        </p:txBody>
      </p:sp>
    </p:spTree>
  </p:cSld>
  <p:clrMapOvr>
    <a:masterClrMapping/>
  </p:clrMapOvr>
  <p:transition spd="med"/>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8" name="Rectangle 7"/>
          <p:cNvSpPr>
            <a:spLocks noChangeArrowheads="1"/>
          </p:cNvSpPr>
          <p:nvPr/>
        </p:nvSpPr>
        <p:spPr bwMode="auto">
          <a:xfrm>
            <a:off x="275335" y="1326208"/>
            <a:ext cx="8473129" cy="1382712"/>
          </a:xfrm>
          <a:prstGeom prst="rect">
            <a:avLst/>
          </a:prstGeom>
          <a:noFill/>
          <a:ln w="9525">
            <a:noFill/>
            <a:miter lim="800000"/>
            <a:headEnd/>
            <a:tailEnd/>
          </a:ln>
          <a:effectLst/>
        </p:spPr>
        <p:txBody>
          <a:bodyPr lIns="92075" tIns="46038" rIns="92075" bIns="46038"/>
          <a:lstStyle/>
          <a:p>
            <a:pPr marL="342900" marR="0" lvl="0" indent="-342900" defTabSz="914400" eaLnBrk="1" fontAlgn="auto" latinLnBrk="0" hangingPunct="1">
              <a:lnSpc>
                <a:spcPct val="100000"/>
              </a:lnSpc>
              <a:spcBef>
                <a:spcPct val="20000"/>
              </a:spcBef>
              <a:spcAft>
                <a:spcPts val="0"/>
              </a:spcAft>
              <a:buClr>
                <a:srgbClr val="6699FF"/>
              </a:buClr>
              <a:buSzPct val="65000"/>
              <a:buFont typeface="Wingdings" pitchFamily="2" charset="2"/>
              <a:buNone/>
              <a:tabLst/>
              <a:defRPr/>
            </a:pPr>
            <a:r>
              <a:rPr kumimoji="0" lang="en-GB" altLang="zh-CN" sz="2200" u="none" strike="noStrike" kern="0" cap="none" spc="0" normalizeH="0" baseline="0" noProof="0" dirty="0" smtClean="0">
                <a:ln>
                  <a:noFill/>
                </a:ln>
                <a:solidFill>
                  <a:schemeClr val="bg1"/>
                </a:solidFill>
                <a:effectLst/>
                <a:uLnTx/>
                <a:uFillTx/>
                <a:latin typeface="Corbel" pitchFamily="34" charset="0"/>
                <a:ea typeface="STXinwei" pitchFamily="2" charset="-122"/>
              </a:rPr>
              <a:t>Article 3 (Basic Definitions)</a:t>
            </a:r>
          </a:p>
          <a:p>
            <a:pPr marL="342900" marR="0" lvl="0" indent="-342900" defTabSz="914400" eaLnBrk="1" fontAlgn="auto" latinLnBrk="0" hangingPunct="1">
              <a:lnSpc>
                <a:spcPct val="100000"/>
              </a:lnSpc>
              <a:spcBef>
                <a:spcPct val="20000"/>
              </a:spcBef>
              <a:spcAft>
                <a:spcPts val="0"/>
              </a:spcAft>
              <a:buClr>
                <a:srgbClr val="6699FF"/>
              </a:buClr>
              <a:buSzPct val="65000"/>
              <a:buFont typeface="Wingdings" pitchFamily="2" charset="2"/>
              <a:buNone/>
              <a:tabLst/>
              <a:defRPr/>
            </a:pPr>
            <a:endParaRPr kumimoji="0" lang="en-GB" altLang="zh-CN" sz="2200" u="none" strike="noStrike" kern="0" cap="none" spc="0" normalizeH="0" baseline="0" noProof="0" dirty="0" smtClean="0">
              <a:ln>
                <a:noFill/>
              </a:ln>
              <a:solidFill>
                <a:schemeClr val="bg1"/>
              </a:solidFill>
              <a:effectLst/>
              <a:uLnTx/>
              <a:uFillTx/>
              <a:latin typeface="Corbel" pitchFamily="34" charset="0"/>
              <a:ea typeface="STXinwei" pitchFamily="2" charset="-122"/>
            </a:endParaRPr>
          </a:p>
          <a:p>
            <a:pPr marR="0" lvl="0" defTabSz="914400" eaLnBrk="1" fontAlgn="auto" latinLnBrk="0" hangingPunct="1">
              <a:lnSpc>
                <a:spcPct val="100000"/>
              </a:lnSpc>
              <a:spcBef>
                <a:spcPct val="20000"/>
              </a:spcBef>
              <a:spcAft>
                <a:spcPts val="0"/>
              </a:spcAft>
              <a:buClr>
                <a:srgbClr val="6699FF"/>
              </a:buClr>
              <a:buSzPct val="65000"/>
              <a:buFont typeface="Wingdings" pitchFamily="2" charset="2"/>
              <a:buNone/>
              <a:tabLst/>
              <a:defRPr/>
            </a:pPr>
            <a:r>
              <a:rPr kumimoji="0" lang="en-GB" altLang="zh-CN" sz="2200" i="0" u="none" strike="noStrike" kern="0" cap="none" spc="0" normalizeH="0" baseline="0" noProof="0" dirty="0" smtClean="0">
                <a:ln>
                  <a:noFill/>
                </a:ln>
                <a:solidFill>
                  <a:schemeClr val="bg1"/>
                </a:solidFill>
                <a:effectLst/>
                <a:uLnTx/>
                <a:uFillTx/>
                <a:latin typeface="Corbel" pitchFamily="34" charset="0"/>
                <a:ea typeface="STXinwei" pitchFamily="2" charset="-122"/>
              </a:rPr>
              <a:t>In this Law ‘cruelty’ refers to the </a:t>
            </a:r>
            <a:r>
              <a:rPr kumimoji="0" lang="en-GB" altLang="zh-CN" sz="2200" i="0" u="none" strike="noStrike" kern="0" cap="none" spc="0" normalizeH="0" baseline="0" noProof="0" dirty="0" smtClean="0">
                <a:ln>
                  <a:noFill/>
                </a:ln>
                <a:solidFill>
                  <a:srgbClr val="F2665E"/>
                </a:solidFill>
                <a:effectLst/>
                <a:uLnTx/>
                <a:uFillTx/>
                <a:latin typeface="Corbel" pitchFamily="34" charset="0"/>
                <a:ea typeface="STXinwei" pitchFamily="2" charset="-122"/>
              </a:rPr>
              <a:t>deliberate use of brutal means or methods to cause unnecessary suffering or harm </a:t>
            </a:r>
            <a:r>
              <a:rPr kumimoji="0" lang="en-GB" altLang="zh-CN" sz="2200" i="0" u="none" strike="noStrike" kern="0" cap="none" spc="0" normalizeH="0" baseline="0" noProof="0" dirty="0" smtClean="0">
                <a:ln>
                  <a:noFill/>
                </a:ln>
                <a:solidFill>
                  <a:schemeClr val="bg1"/>
                </a:solidFill>
                <a:effectLst/>
                <a:uLnTx/>
                <a:uFillTx/>
                <a:latin typeface="Corbel" pitchFamily="34" charset="0"/>
                <a:ea typeface="STXinwei" pitchFamily="2" charset="-122"/>
              </a:rPr>
              <a:t>to an animal, or the use of brutal means or methods to kill an animal. </a:t>
            </a:r>
          </a:p>
          <a:p>
            <a:pPr marR="0" lvl="0" defTabSz="914400" eaLnBrk="1" fontAlgn="auto" latinLnBrk="0" hangingPunct="1">
              <a:lnSpc>
                <a:spcPct val="100000"/>
              </a:lnSpc>
              <a:spcBef>
                <a:spcPct val="20000"/>
              </a:spcBef>
              <a:spcAft>
                <a:spcPts val="0"/>
              </a:spcAft>
              <a:buClr>
                <a:srgbClr val="6699FF"/>
              </a:buClr>
              <a:buSzPct val="65000"/>
              <a:buFont typeface="Wingdings" pitchFamily="2" charset="2"/>
              <a:buNone/>
              <a:tabLst/>
              <a:defRPr/>
            </a:pPr>
            <a:endParaRPr kumimoji="0" lang="en-GB" altLang="zh-CN" sz="2200" i="0" u="none" strike="noStrike" kern="0" cap="none" spc="0" normalizeH="0" baseline="0" noProof="0" dirty="0" smtClean="0">
              <a:ln>
                <a:noFill/>
              </a:ln>
              <a:solidFill>
                <a:schemeClr val="bg1"/>
              </a:solidFill>
              <a:effectLst/>
              <a:uLnTx/>
              <a:uFillTx/>
              <a:latin typeface="Corbel" pitchFamily="34" charset="0"/>
              <a:ea typeface="STXinwei" pitchFamily="2" charset="-122"/>
            </a:endParaRPr>
          </a:p>
          <a:p>
            <a:pPr marR="0" lvl="0" defTabSz="914400" eaLnBrk="1" fontAlgn="auto" latinLnBrk="0" hangingPunct="1">
              <a:lnSpc>
                <a:spcPct val="100000"/>
              </a:lnSpc>
              <a:spcBef>
                <a:spcPct val="20000"/>
              </a:spcBef>
              <a:spcAft>
                <a:spcPts val="0"/>
              </a:spcAft>
              <a:buClr>
                <a:srgbClr val="6699FF"/>
              </a:buClr>
              <a:buSzPct val="65000"/>
              <a:buFont typeface="Wingdings" pitchFamily="2" charset="2"/>
              <a:buNone/>
              <a:tabLst/>
              <a:defRPr/>
            </a:pPr>
            <a:r>
              <a:rPr kumimoji="0" lang="en-GB" altLang="zh-CN" sz="2200" i="0" u="none" strike="noStrike" kern="0" cap="none" spc="0" normalizeH="0" baseline="0" noProof="0" dirty="0" smtClean="0">
                <a:ln>
                  <a:noFill/>
                </a:ln>
                <a:solidFill>
                  <a:schemeClr val="bg1"/>
                </a:solidFill>
                <a:effectLst/>
                <a:uLnTx/>
                <a:uFillTx/>
                <a:latin typeface="Corbel" pitchFamily="34" charset="0"/>
                <a:ea typeface="STXinwei" pitchFamily="2" charset="-122"/>
              </a:rPr>
              <a:t>In this Law ‘abandonment’ refers to such acts as the deliberate disposal of animals whose abandonment in the wild is improper or inappropriate. This Law stipulates that </a:t>
            </a:r>
            <a:r>
              <a:rPr kumimoji="0" lang="en-GB" altLang="zh-CN" sz="2200" i="0" u="none" strike="noStrike" kern="0" cap="none" spc="0" normalizeH="0" baseline="0" noProof="0" dirty="0" smtClean="0">
                <a:ln>
                  <a:noFill/>
                </a:ln>
                <a:solidFill>
                  <a:srgbClr val="F2665E"/>
                </a:solidFill>
                <a:effectLst/>
                <a:uLnTx/>
                <a:uFillTx/>
                <a:latin typeface="Corbel" pitchFamily="34" charset="0"/>
                <a:ea typeface="STXinwei" pitchFamily="2" charset="-122"/>
              </a:rPr>
              <a:t>abandonment shall be regarded as cruelty and penalised accordingly.</a:t>
            </a:r>
            <a:endParaRPr kumimoji="0" lang="zh-CN" altLang="en-US" sz="2200" i="0" u="none" strike="noStrike" kern="0" cap="none" spc="0" normalizeH="0" baseline="0" noProof="0" dirty="0" smtClean="0">
              <a:ln>
                <a:noFill/>
              </a:ln>
              <a:solidFill>
                <a:srgbClr val="F2665E"/>
              </a:solidFill>
              <a:effectLst/>
              <a:uLnTx/>
              <a:uFillTx/>
              <a:latin typeface="Corbel" pitchFamily="34" charset="0"/>
              <a:ea typeface="STXinwei" pitchFamily="2" charset="-122"/>
            </a:endParaRPr>
          </a:p>
        </p:txBody>
      </p:sp>
      <p:sp>
        <p:nvSpPr>
          <p:cNvPr id="5" name="Title 1"/>
          <p:cNvSpPr txBox="1">
            <a:spLocks/>
          </p:cNvSpPr>
          <p:nvPr/>
        </p:nvSpPr>
        <p:spPr bwMode="auto">
          <a:xfrm>
            <a:off x="285720" y="285728"/>
            <a:ext cx="8001056" cy="57150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40000"/>
              </a:lnSpc>
              <a:spcBef>
                <a:spcPct val="20000"/>
              </a:spcBef>
              <a:spcAft>
                <a:spcPct val="0"/>
              </a:spcAft>
              <a:buClrTx/>
              <a:buSzTx/>
              <a:buFontTx/>
              <a:buNone/>
              <a:tabLst/>
              <a:defRPr/>
            </a:pPr>
            <a:r>
              <a:rPr kumimoji="0" lang="en-GB" altLang="zh-CN"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t>CHINA’S DRAFT LAW</a:t>
            </a:r>
            <a:r>
              <a:rPr kumimoji="0" lang="en-GB"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t/>
            </a:r>
            <a:br>
              <a:rPr kumimoji="0" lang="en-GB"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br>
            <a:endParaRPr kumimoji="0" lang="en-GB" sz="1600" b="0" i="0" u="none" strike="noStrike" kern="0" cap="none" spc="0" normalizeH="0" baseline="0" noProof="0" dirty="0">
              <a:ln>
                <a:noFill/>
              </a:ln>
              <a:solidFill>
                <a:srgbClr val="96D5D2"/>
              </a:solidFill>
              <a:effectLst/>
              <a:uLnTx/>
              <a:uFillTx/>
              <a:latin typeface="Corbel" pitchFamily="34" charset="0"/>
              <a:ea typeface="SimHei" pitchFamily="2" charset="-122"/>
              <a:cs typeface="+mj-cs"/>
            </a:endParaRPr>
          </a:p>
        </p:txBody>
      </p:sp>
    </p:spTree>
  </p:cSld>
  <p:clrMapOvr>
    <a:masterClrMapping/>
  </p:clrMapOvr>
  <p:transition spd="med"/>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8" name="Rectangle 7"/>
          <p:cNvSpPr>
            <a:spLocks noChangeArrowheads="1"/>
          </p:cNvSpPr>
          <p:nvPr/>
        </p:nvSpPr>
        <p:spPr bwMode="auto">
          <a:xfrm>
            <a:off x="275335" y="1268760"/>
            <a:ext cx="8545137" cy="1382712"/>
          </a:xfrm>
          <a:prstGeom prst="rect">
            <a:avLst/>
          </a:prstGeom>
          <a:noFill/>
          <a:ln w="9525">
            <a:noFill/>
            <a:miter lim="800000"/>
            <a:headEnd/>
            <a:tailEnd/>
          </a:ln>
          <a:effectLst/>
        </p:spPr>
        <p:txBody>
          <a:bodyPr lIns="92075" tIns="46038" rIns="92075" bIns="46038"/>
          <a:lstStyle/>
          <a:p>
            <a:pPr marR="0" lvl="0" defTabSz="914400" eaLnBrk="1" fontAlgn="auto" latinLnBrk="0" hangingPunct="1">
              <a:lnSpc>
                <a:spcPct val="100000"/>
              </a:lnSpc>
              <a:spcBef>
                <a:spcPct val="20000"/>
              </a:spcBef>
              <a:spcAft>
                <a:spcPts val="0"/>
              </a:spcAft>
              <a:buClr>
                <a:srgbClr val="6699FF"/>
              </a:buClr>
              <a:buSzPct val="65000"/>
              <a:buFont typeface="Wingdings" pitchFamily="2" charset="2"/>
              <a:buNone/>
              <a:defRPr/>
            </a:pPr>
            <a:r>
              <a:rPr lang="en-GB" altLang="zh-CN" sz="2200" kern="0" dirty="0" smtClean="0">
                <a:solidFill>
                  <a:schemeClr val="bg1"/>
                </a:solidFill>
                <a:latin typeface="Corbel" pitchFamily="34" charset="0"/>
                <a:ea typeface="STXinwei" pitchFamily="2" charset="-122"/>
              </a:rPr>
              <a:t>Article 17 (Conditions for the Rearing of Animals and Record-Keeping Systems)</a:t>
            </a:r>
          </a:p>
          <a:p>
            <a:pPr marR="0" lvl="0" defTabSz="914400" eaLnBrk="1" fontAlgn="auto" latinLnBrk="0" hangingPunct="1">
              <a:lnSpc>
                <a:spcPct val="100000"/>
              </a:lnSpc>
              <a:spcBef>
                <a:spcPct val="20000"/>
              </a:spcBef>
              <a:spcAft>
                <a:spcPts val="0"/>
              </a:spcAft>
              <a:buClr>
                <a:srgbClr val="6699FF"/>
              </a:buClr>
              <a:buSzPct val="65000"/>
              <a:buFont typeface="Wingdings" pitchFamily="2" charset="2"/>
              <a:buNone/>
              <a:defRPr/>
            </a:pPr>
            <a:endParaRPr lang="en-GB" altLang="zh-CN" sz="2200" kern="0" dirty="0" smtClean="0">
              <a:solidFill>
                <a:schemeClr val="bg1"/>
              </a:solidFill>
              <a:latin typeface="Corbel" pitchFamily="34" charset="0"/>
              <a:ea typeface="STXinwei" pitchFamily="2" charset="-122"/>
            </a:endParaRPr>
          </a:p>
          <a:p>
            <a:pPr marR="0" lvl="0" defTabSz="914400" eaLnBrk="1" fontAlgn="auto" latinLnBrk="0" hangingPunct="1">
              <a:lnSpc>
                <a:spcPct val="100000"/>
              </a:lnSpc>
              <a:spcBef>
                <a:spcPct val="20000"/>
              </a:spcBef>
              <a:spcAft>
                <a:spcPts val="0"/>
              </a:spcAft>
              <a:buClr>
                <a:srgbClr val="6699FF"/>
              </a:buClr>
              <a:buSzPct val="65000"/>
              <a:buFont typeface="Wingdings" pitchFamily="2" charset="2"/>
              <a:buNone/>
              <a:tabLst/>
              <a:defRPr/>
            </a:pPr>
            <a:r>
              <a:rPr lang="en-GB" altLang="zh-CN" sz="2200" kern="0" dirty="0" smtClean="0">
                <a:solidFill>
                  <a:schemeClr val="bg1"/>
                </a:solidFill>
                <a:latin typeface="Corbel" pitchFamily="34" charset="0"/>
                <a:ea typeface="STXinwei" pitchFamily="2" charset="-122"/>
              </a:rPr>
              <a:t>Those who rear, use and care for animals should guarantee that animals enjoy </a:t>
            </a:r>
            <a:r>
              <a:rPr lang="en-GB" altLang="zh-CN" sz="2200" kern="0" dirty="0" smtClean="0">
                <a:solidFill>
                  <a:srgbClr val="F2665E"/>
                </a:solidFill>
                <a:latin typeface="Corbel" pitchFamily="34" charset="0"/>
                <a:ea typeface="STXinwei" pitchFamily="2" charset="-122"/>
              </a:rPr>
              <a:t>suitable space, a clean environment, appropriate temperature, and should provide other necessary conditions</a:t>
            </a:r>
            <a:r>
              <a:rPr lang="en-GB" altLang="zh-CN" sz="2200" kern="0" dirty="0" smtClean="0">
                <a:solidFill>
                  <a:schemeClr val="bg1"/>
                </a:solidFill>
                <a:latin typeface="Corbel" pitchFamily="34" charset="0"/>
                <a:ea typeface="STXinwei" pitchFamily="2" charset="-122"/>
              </a:rPr>
              <a:t>.</a:t>
            </a:r>
            <a:r>
              <a:rPr lang="en-GB" altLang="zh-CN" sz="2200" kern="0" dirty="0" smtClean="0">
                <a:solidFill>
                  <a:srgbClr val="F2665E"/>
                </a:solidFill>
                <a:latin typeface="Corbel" pitchFamily="34" charset="0"/>
                <a:ea typeface="STXinwei" pitchFamily="2" charset="-122"/>
              </a:rPr>
              <a:t> </a:t>
            </a:r>
            <a:endParaRPr kumimoji="0" lang="zh-CN" altLang="en-US" sz="2200" i="0" u="none" strike="noStrike" kern="0" cap="none" spc="0" normalizeH="0" baseline="0" noProof="0" dirty="0" smtClean="0">
              <a:ln>
                <a:noFill/>
              </a:ln>
              <a:solidFill>
                <a:srgbClr val="F2665E"/>
              </a:solidFill>
              <a:effectLst/>
              <a:uLnTx/>
              <a:uFillTx/>
              <a:latin typeface="Corbel" pitchFamily="34" charset="0"/>
              <a:ea typeface="STXinwei" pitchFamily="2" charset="-122"/>
            </a:endParaRPr>
          </a:p>
        </p:txBody>
      </p:sp>
      <p:pic>
        <p:nvPicPr>
          <p:cNvPr id="6" name="Picture 11" descr="HPIM0417"/>
          <p:cNvPicPr>
            <a:picLocks noChangeAspect="1" noChangeArrowheads="1"/>
          </p:cNvPicPr>
          <p:nvPr/>
        </p:nvPicPr>
        <p:blipFill>
          <a:blip r:embed="rId3" cstate="email"/>
          <a:srcRect/>
          <a:stretch>
            <a:fillRect/>
          </a:stretch>
        </p:blipFill>
        <p:spPr bwMode="auto">
          <a:xfrm>
            <a:off x="6012160" y="3356992"/>
            <a:ext cx="2664668" cy="2411134"/>
          </a:xfrm>
          <a:prstGeom prst="rect">
            <a:avLst/>
          </a:prstGeom>
          <a:noFill/>
          <a:ln w="9525">
            <a:solidFill>
              <a:srgbClr val="96D5D2"/>
            </a:solidFill>
            <a:miter lim="800000"/>
            <a:headEnd/>
            <a:tailEnd/>
          </a:ln>
        </p:spPr>
      </p:pic>
      <p:sp>
        <p:nvSpPr>
          <p:cNvPr id="7" name="Title 1"/>
          <p:cNvSpPr txBox="1">
            <a:spLocks/>
          </p:cNvSpPr>
          <p:nvPr/>
        </p:nvSpPr>
        <p:spPr bwMode="auto">
          <a:xfrm>
            <a:off x="285720" y="285728"/>
            <a:ext cx="8001056" cy="57150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40000"/>
              </a:lnSpc>
              <a:spcBef>
                <a:spcPct val="20000"/>
              </a:spcBef>
              <a:spcAft>
                <a:spcPct val="0"/>
              </a:spcAft>
              <a:buClrTx/>
              <a:buSzTx/>
              <a:buFontTx/>
              <a:buNone/>
              <a:tabLst/>
              <a:defRPr/>
            </a:pPr>
            <a:r>
              <a:rPr kumimoji="0" lang="en-GB" altLang="zh-CN"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t>CHINA’S DRAFT LAW</a:t>
            </a:r>
            <a:r>
              <a:rPr kumimoji="0" lang="en-GB"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t/>
            </a:r>
            <a:br>
              <a:rPr kumimoji="0" lang="en-GB"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br>
            <a:endParaRPr kumimoji="0" lang="en-GB" sz="1600" b="0" i="0" u="none" strike="noStrike" kern="0" cap="none" spc="0" normalizeH="0" baseline="0" noProof="0" dirty="0">
              <a:ln>
                <a:noFill/>
              </a:ln>
              <a:solidFill>
                <a:srgbClr val="96D5D2"/>
              </a:solidFill>
              <a:effectLst/>
              <a:uLnTx/>
              <a:uFillTx/>
              <a:latin typeface="Corbel" pitchFamily="34" charset="0"/>
              <a:ea typeface="SimHei" pitchFamily="2" charset="-122"/>
              <a:cs typeface="+mj-cs"/>
            </a:endParaRPr>
          </a:p>
        </p:txBody>
      </p:sp>
    </p:spTree>
  </p:cSld>
  <p:clrMapOvr>
    <a:masterClrMapping/>
  </p:clrMapOvr>
  <p:transition spd="med"/>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8" name="Rectangle 7"/>
          <p:cNvSpPr>
            <a:spLocks noChangeArrowheads="1"/>
          </p:cNvSpPr>
          <p:nvPr/>
        </p:nvSpPr>
        <p:spPr bwMode="auto">
          <a:xfrm>
            <a:off x="289898" y="894160"/>
            <a:ext cx="8496944" cy="1382712"/>
          </a:xfrm>
          <a:prstGeom prst="rect">
            <a:avLst/>
          </a:prstGeom>
          <a:noFill/>
          <a:ln w="9525">
            <a:noFill/>
            <a:miter lim="800000"/>
            <a:headEnd/>
            <a:tailEnd/>
          </a:ln>
          <a:effectLst/>
        </p:spPr>
        <p:txBody>
          <a:bodyPr lIns="92075" tIns="46038" rIns="92075" bIns="46038"/>
          <a:lstStyle/>
          <a:p>
            <a:pPr marR="0" lvl="0" defTabSz="914400" eaLnBrk="1" fontAlgn="auto" latinLnBrk="0" hangingPunct="1">
              <a:lnSpc>
                <a:spcPct val="100000"/>
              </a:lnSpc>
              <a:spcBef>
                <a:spcPct val="20000"/>
              </a:spcBef>
              <a:spcAft>
                <a:spcPts val="0"/>
              </a:spcAft>
              <a:buClr>
                <a:srgbClr val="6699FF"/>
              </a:buClr>
              <a:buSzPct val="65000"/>
              <a:buFont typeface="Wingdings" pitchFamily="2" charset="2"/>
              <a:buNone/>
              <a:tabLst/>
              <a:defRPr/>
            </a:pPr>
            <a:r>
              <a:rPr lang="en-GB" altLang="zh-CN" sz="2200" kern="0" dirty="0" smtClean="0">
                <a:solidFill>
                  <a:schemeClr val="bg1"/>
                </a:solidFill>
                <a:latin typeface="Corbel" pitchFamily="34" charset="0"/>
                <a:ea typeface="STXinwei" pitchFamily="2" charset="-122"/>
              </a:rPr>
              <a:t>Article 18 (Systems for Restrictions and Prohibitions on Conduct)</a:t>
            </a:r>
          </a:p>
          <a:p>
            <a:pPr marR="0" lvl="0" defTabSz="914400" eaLnBrk="1" fontAlgn="auto" latinLnBrk="0" hangingPunct="1">
              <a:lnSpc>
                <a:spcPct val="100000"/>
              </a:lnSpc>
              <a:spcBef>
                <a:spcPct val="20000"/>
              </a:spcBef>
              <a:spcAft>
                <a:spcPts val="0"/>
              </a:spcAft>
              <a:buClr>
                <a:srgbClr val="6699FF"/>
              </a:buClr>
              <a:buSzPct val="65000"/>
              <a:buFont typeface="Wingdings" pitchFamily="2" charset="2"/>
              <a:buNone/>
              <a:tabLst/>
              <a:defRPr/>
            </a:pPr>
            <a:endParaRPr lang="en-GB" altLang="zh-CN" sz="2200" kern="0" dirty="0" smtClean="0">
              <a:solidFill>
                <a:schemeClr val="bg1"/>
              </a:solidFill>
              <a:latin typeface="Corbel" pitchFamily="34" charset="0"/>
              <a:ea typeface="STXinwei" pitchFamily="2" charset="-122"/>
            </a:endParaRPr>
          </a:p>
          <a:p>
            <a:pPr marR="0" lvl="0" defTabSz="914400" eaLnBrk="1" fontAlgn="auto" latinLnBrk="0" hangingPunct="1">
              <a:lnSpc>
                <a:spcPct val="100000"/>
              </a:lnSpc>
              <a:spcBef>
                <a:spcPct val="20000"/>
              </a:spcBef>
              <a:spcAft>
                <a:spcPts val="0"/>
              </a:spcAft>
              <a:buClr>
                <a:srgbClr val="6699FF"/>
              </a:buClr>
              <a:buSzPct val="65000"/>
              <a:buFont typeface="Wingdings" pitchFamily="2" charset="2"/>
              <a:buNone/>
              <a:tabLst/>
              <a:defRPr/>
            </a:pPr>
            <a:r>
              <a:rPr lang="en-GB" altLang="zh-CN" sz="2200" kern="0" dirty="0" smtClean="0">
                <a:solidFill>
                  <a:schemeClr val="bg1"/>
                </a:solidFill>
                <a:latin typeface="Corbel" pitchFamily="34" charset="0"/>
                <a:ea typeface="STXinwei" pitchFamily="2" charset="-122"/>
              </a:rPr>
              <a:t>[…] </a:t>
            </a:r>
            <a:r>
              <a:rPr lang="en-GB" altLang="zh-CN" sz="2200" kern="0" dirty="0" smtClean="0">
                <a:solidFill>
                  <a:srgbClr val="F2665E"/>
                </a:solidFill>
                <a:latin typeface="Corbel" pitchFamily="34" charset="0"/>
                <a:ea typeface="STXinwei" pitchFamily="2" charset="-122"/>
              </a:rPr>
              <a:t>The organising or advertising of fights between animals </a:t>
            </a:r>
            <a:r>
              <a:rPr lang="en-GB" altLang="zh-CN" sz="2200" kern="0" dirty="0" smtClean="0">
                <a:solidFill>
                  <a:schemeClr val="bg1"/>
                </a:solidFill>
                <a:latin typeface="Corbel" pitchFamily="34" charset="0"/>
                <a:ea typeface="STXinwei" pitchFamily="2" charset="-122"/>
              </a:rPr>
              <a:t>or fights between humans and animals are prohibited.</a:t>
            </a:r>
          </a:p>
          <a:p>
            <a:pPr marR="0" lvl="0" defTabSz="914400" eaLnBrk="1" fontAlgn="auto" latinLnBrk="0" hangingPunct="1">
              <a:lnSpc>
                <a:spcPct val="100000"/>
              </a:lnSpc>
              <a:spcBef>
                <a:spcPct val="20000"/>
              </a:spcBef>
              <a:spcAft>
                <a:spcPts val="0"/>
              </a:spcAft>
              <a:buClr>
                <a:srgbClr val="6699FF"/>
              </a:buClr>
              <a:buSzPct val="65000"/>
              <a:buFont typeface="Wingdings" pitchFamily="2" charset="2"/>
              <a:buNone/>
              <a:tabLst/>
              <a:defRPr/>
            </a:pPr>
            <a:endParaRPr lang="en-GB" altLang="zh-CN" sz="2200" kern="0" dirty="0" smtClean="0">
              <a:solidFill>
                <a:schemeClr val="bg1"/>
              </a:solidFill>
              <a:latin typeface="Corbel" pitchFamily="34" charset="0"/>
              <a:ea typeface="STXinwei" pitchFamily="2" charset="-122"/>
            </a:endParaRPr>
          </a:p>
          <a:p>
            <a:pPr marR="0" lvl="0" defTabSz="914400" eaLnBrk="1" fontAlgn="auto" latinLnBrk="0" hangingPunct="1">
              <a:lnSpc>
                <a:spcPct val="100000"/>
              </a:lnSpc>
              <a:spcBef>
                <a:spcPct val="20000"/>
              </a:spcBef>
              <a:spcAft>
                <a:spcPts val="0"/>
              </a:spcAft>
              <a:buClr>
                <a:srgbClr val="6699FF"/>
              </a:buClr>
              <a:buSzPct val="65000"/>
              <a:buFont typeface="Wingdings" pitchFamily="2" charset="2"/>
              <a:buNone/>
              <a:tabLst/>
              <a:defRPr/>
            </a:pPr>
            <a:r>
              <a:rPr lang="en-GB" altLang="zh-CN" sz="2200" kern="0" dirty="0" smtClean="0">
                <a:solidFill>
                  <a:schemeClr val="bg1"/>
                </a:solidFill>
                <a:latin typeface="Corbel" pitchFamily="34" charset="0"/>
                <a:ea typeface="STXinwei" pitchFamily="2" charset="-122"/>
              </a:rPr>
              <a:t>The publication in media</a:t>
            </a:r>
            <a:r>
              <a:rPr lang="en-GB" altLang="zh-CN" sz="2200" kern="0" dirty="0" smtClean="0">
                <a:solidFill>
                  <a:srgbClr val="0066FF"/>
                </a:solidFill>
                <a:latin typeface="Corbel" pitchFamily="34" charset="0"/>
                <a:ea typeface="STXinwei" pitchFamily="2" charset="-122"/>
              </a:rPr>
              <a:t> </a:t>
            </a:r>
            <a:r>
              <a:rPr lang="en-GB" altLang="zh-CN" sz="2200" kern="0" dirty="0" smtClean="0">
                <a:solidFill>
                  <a:srgbClr val="F2665E"/>
                </a:solidFill>
                <a:latin typeface="Corbel" pitchFamily="34" charset="0"/>
                <a:ea typeface="STXinwei" pitchFamily="2" charset="-122"/>
              </a:rPr>
              <a:t>for the purposes of promoting or encouraging cruelty towards animals</a:t>
            </a:r>
            <a:r>
              <a:rPr lang="en-GB" altLang="zh-CN" sz="2200" kern="0" dirty="0" smtClean="0">
                <a:solidFill>
                  <a:schemeClr val="bg1"/>
                </a:solidFill>
                <a:latin typeface="Corbel" pitchFamily="34" charset="0"/>
                <a:ea typeface="STXinwei" pitchFamily="2" charset="-122"/>
              </a:rPr>
              <a:t>, of photographic or video images or sounds of cruelty towards animals is prohibited.</a:t>
            </a:r>
          </a:p>
        </p:txBody>
      </p:sp>
      <p:pic>
        <p:nvPicPr>
          <p:cNvPr id="7" name="Picture 2" descr="F:\PICS TRANSFER\Kitten cruelty.jpg"/>
          <p:cNvPicPr>
            <a:picLocks noChangeAspect="1" noChangeArrowheads="1"/>
          </p:cNvPicPr>
          <p:nvPr/>
        </p:nvPicPr>
        <p:blipFill>
          <a:blip r:embed="rId3" cstate="email"/>
          <a:srcRect/>
          <a:stretch>
            <a:fillRect/>
          </a:stretch>
        </p:blipFill>
        <p:spPr bwMode="auto">
          <a:xfrm>
            <a:off x="4788024" y="4077072"/>
            <a:ext cx="2021924" cy="1654301"/>
          </a:xfrm>
          <a:prstGeom prst="rect">
            <a:avLst/>
          </a:prstGeom>
          <a:noFill/>
          <a:ln>
            <a:solidFill>
              <a:srgbClr val="96D5D2"/>
            </a:solidFill>
          </a:ln>
        </p:spPr>
      </p:pic>
      <p:sp>
        <p:nvSpPr>
          <p:cNvPr id="8" name="Title 1"/>
          <p:cNvSpPr txBox="1">
            <a:spLocks/>
          </p:cNvSpPr>
          <p:nvPr/>
        </p:nvSpPr>
        <p:spPr bwMode="auto">
          <a:xfrm>
            <a:off x="285720" y="285728"/>
            <a:ext cx="8001056" cy="57150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40000"/>
              </a:lnSpc>
              <a:spcBef>
                <a:spcPct val="20000"/>
              </a:spcBef>
              <a:spcAft>
                <a:spcPct val="0"/>
              </a:spcAft>
              <a:buClrTx/>
              <a:buSzTx/>
              <a:buFontTx/>
              <a:buNone/>
              <a:tabLst/>
              <a:defRPr/>
            </a:pPr>
            <a:r>
              <a:rPr kumimoji="0" lang="en-GB" altLang="zh-CN"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t>CHINA’S DRAFT LAW</a:t>
            </a:r>
            <a:r>
              <a:rPr kumimoji="0" lang="en-GB"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t/>
            </a:r>
            <a:br>
              <a:rPr kumimoji="0" lang="en-GB"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br>
            <a:endParaRPr kumimoji="0" lang="en-GB" sz="1600" b="0" i="0" u="none" strike="noStrike" kern="0" cap="none" spc="0" normalizeH="0" baseline="0" noProof="0" dirty="0">
              <a:ln>
                <a:noFill/>
              </a:ln>
              <a:solidFill>
                <a:srgbClr val="96D5D2"/>
              </a:solidFill>
              <a:effectLst/>
              <a:uLnTx/>
              <a:uFillTx/>
              <a:latin typeface="Corbel" pitchFamily="34" charset="0"/>
              <a:ea typeface="SimHei" pitchFamily="2" charset="-122"/>
              <a:cs typeface="+mj-cs"/>
            </a:endParaRPr>
          </a:p>
        </p:txBody>
      </p:sp>
      <p:pic>
        <p:nvPicPr>
          <p:cNvPr id="6" name="Picture 5" descr="fighting bears.jpg"/>
          <p:cNvPicPr>
            <a:picLocks noChangeAspect="1"/>
          </p:cNvPicPr>
          <p:nvPr/>
        </p:nvPicPr>
        <p:blipFill>
          <a:blip r:embed="rId4" cstate="email"/>
          <a:stretch>
            <a:fillRect/>
          </a:stretch>
        </p:blipFill>
        <p:spPr>
          <a:xfrm>
            <a:off x="2000232" y="4071941"/>
            <a:ext cx="2428892" cy="1690509"/>
          </a:xfrm>
          <a:prstGeom prst="rect">
            <a:avLst/>
          </a:prstGeom>
          <a:ln>
            <a:solidFill>
              <a:srgbClr val="96D5D2"/>
            </a:solidFill>
          </a:ln>
        </p:spPr>
      </p:pic>
    </p:spTree>
  </p:cSld>
  <p:clrMapOvr>
    <a:masterClrMapping/>
  </p:clrMapOvr>
  <p:transition spd="med"/>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8" name="Rectangle 7"/>
          <p:cNvSpPr>
            <a:spLocks noChangeArrowheads="1"/>
          </p:cNvSpPr>
          <p:nvPr/>
        </p:nvSpPr>
        <p:spPr bwMode="auto">
          <a:xfrm>
            <a:off x="285721" y="2974982"/>
            <a:ext cx="8572559" cy="1382712"/>
          </a:xfrm>
          <a:prstGeom prst="rect">
            <a:avLst/>
          </a:prstGeom>
          <a:noFill/>
          <a:ln w="9525">
            <a:noFill/>
            <a:miter lim="800000"/>
            <a:headEnd/>
            <a:tailEnd/>
          </a:ln>
          <a:effectLst/>
        </p:spPr>
        <p:txBody>
          <a:bodyPr lIns="92075" tIns="46038" rIns="92075" bIns="46038"/>
          <a:lstStyle/>
          <a:p>
            <a:pPr marR="0" lvl="0" defTabSz="914400" eaLnBrk="1" fontAlgn="auto" latinLnBrk="0" hangingPunct="1">
              <a:lnSpc>
                <a:spcPct val="100000"/>
              </a:lnSpc>
              <a:spcBef>
                <a:spcPct val="20000"/>
              </a:spcBef>
              <a:spcAft>
                <a:spcPts val="0"/>
              </a:spcAft>
              <a:buClr>
                <a:srgbClr val="6699FF"/>
              </a:buClr>
              <a:buSzPct val="65000"/>
              <a:buFont typeface="Wingdings" pitchFamily="2" charset="2"/>
              <a:buNone/>
              <a:tabLst/>
              <a:defRPr/>
            </a:pPr>
            <a:r>
              <a:rPr lang="en-GB" altLang="zh-CN" sz="2200" kern="0" dirty="0" smtClean="0">
                <a:solidFill>
                  <a:schemeClr val="bg1"/>
                </a:solidFill>
                <a:latin typeface="Corbel" pitchFamily="34" charset="0"/>
                <a:ea typeface="STXinwei" pitchFamily="2" charset="-122"/>
              </a:rPr>
              <a:t>Article 25 (Prohibition on the Slaughter, Consumption and Abandonment of Dogs and Cats)</a:t>
            </a:r>
          </a:p>
          <a:p>
            <a:pPr marR="0" lvl="0" defTabSz="914400" eaLnBrk="1" fontAlgn="auto" latinLnBrk="0" hangingPunct="1">
              <a:lnSpc>
                <a:spcPct val="100000"/>
              </a:lnSpc>
              <a:spcBef>
                <a:spcPct val="20000"/>
              </a:spcBef>
              <a:spcAft>
                <a:spcPts val="0"/>
              </a:spcAft>
              <a:buClr>
                <a:srgbClr val="6699FF"/>
              </a:buClr>
              <a:buSzPct val="65000"/>
              <a:buFont typeface="Wingdings" pitchFamily="2" charset="2"/>
              <a:buNone/>
              <a:tabLst/>
              <a:defRPr/>
            </a:pPr>
            <a:r>
              <a:rPr lang="en-GB" altLang="zh-CN" sz="2200" kern="0" dirty="0" smtClean="0">
                <a:solidFill>
                  <a:schemeClr val="bg1"/>
                </a:solidFill>
                <a:latin typeface="Corbel" pitchFamily="34" charset="0"/>
                <a:ea typeface="STXinwei" pitchFamily="2" charset="-122"/>
              </a:rPr>
              <a:t> </a:t>
            </a:r>
          </a:p>
          <a:p>
            <a:pPr marR="0" lvl="0" defTabSz="914400" eaLnBrk="1" fontAlgn="auto" latinLnBrk="0" hangingPunct="1">
              <a:lnSpc>
                <a:spcPct val="100000"/>
              </a:lnSpc>
              <a:spcBef>
                <a:spcPct val="20000"/>
              </a:spcBef>
              <a:spcAft>
                <a:spcPts val="0"/>
              </a:spcAft>
              <a:buClr>
                <a:srgbClr val="6699FF"/>
              </a:buClr>
              <a:buSzPct val="65000"/>
              <a:buFont typeface="Wingdings" pitchFamily="2" charset="2"/>
              <a:buNone/>
              <a:tabLst/>
              <a:defRPr/>
            </a:pPr>
            <a:r>
              <a:rPr lang="en-GB" altLang="zh-CN" sz="2200" kern="0" dirty="0" smtClean="0">
                <a:solidFill>
                  <a:schemeClr val="bg1"/>
                </a:solidFill>
                <a:latin typeface="Corbel" pitchFamily="34" charset="0"/>
                <a:ea typeface="STXinwei" pitchFamily="2" charset="-122"/>
              </a:rPr>
              <a:t>People’s Governments […], in accordance with the requirements of local ethnic groups and customs, </a:t>
            </a:r>
            <a:r>
              <a:rPr lang="en-GB" altLang="zh-CN" sz="2200" kern="0" dirty="0" smtClean="0">
                <a:solidFill>
                  <a:srgbClr val="F2665E"/>
                </a:solidFill>
                <a:latin typeface="Corbel" pitchFamily="34" charset="0"/>
                <a:ea typeface="STXinwei" pitchFamily="2" charset="-122"/>
              </a:rPr>
              <a:t>may decide areas in which to prohibit the slaughter for food of dogs and cats, and prohibit the sale and transportation of products made from their meat, organs, skin or fur. </a:t>
            </a:r>
          </a:p>
        </p:txBody>
      </p:sp>
      <p:sp>
        <p:nvSpPr>
          <p:cNvPr id="4" name="Title 1"/>
          <p:cNvSpPr txBox="1">
            <a:spLocks/>
          </p:cNvSpPr>
          <p:nvPr/>
        </p:nvSpPr>
        <p:spPr bwMode="auto">
          <a:xfrm>
            <a:off x="285720" y="285728"/>
            <a:ext cx="8001056" cy="57150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40000"/>
              </a:lnSpc>
              <a:spcBef>
                <a:spcPct val="20000"/>
              </a:spcBef>
              <a:spcAft>
                <a:spcPct val="0"/>
              </a:spcAft>
              <a:buClrTx/>
              <a:buSzTx/>
              <a:buFontTx/>
              <a:buNone/>
              <a:tabLst/>
              <a:defRPr/>
            </a:pPr>
            <a:r>
              <a:rPr kumimoji="0" lang="en-GB" altLang="zh-CN"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t>CHINA’S DRAFT LAW</a:t>
            </a:r>
            <a:r>
              <a:rPr kumimoji="0" lang="en-GB"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t/>
            </a:r>
            <a:br>
              <a:rPr kumimoji="0" lang="en-GB"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br>
            <a:endParaRPr kumimoji="0" lang="en-GB" sz="1600" b="0" i="0" u="none" strike="noStrike" kern="0" cap="none" spc="0" normalizeH="0" baseline="0" noProof="0" dirty="0">
              <a:ln>
                <a:noFill/>
              </a:ln>
              <a:solidFill>
                <a:srgbClr val="96D5D2"/>
              </a:solidFill>
              <a:effectLst/>
              <a:uLnTx/>
              <a:uFillTx/>
              <a:latin typeface="Corbel" pitchFamily="34" charset="0"/>
              <a:ea typeface="SimHei" pitchFamily="2" charset="-122"/>
              <a:cs typeface="+mj-cs"/>
            </a:endParaRPr>
          </a:p>
        </p:txBody>
      </p:sp>
      <p:pic>
        <p:nvPicPr>
          <p:cNvPr id="5" name="Picture 4" descr="拒吃猫狗海报宣传.JPG"/>
          <p:cNvPicPr>
            <a:picLocks noChangeAspect="1"/>
          </p:cNvPicPr>
          <p:nvPr/>
        </p:nvPicPr>
        <p:blipFill>
          <a:blip r:embed="rId3" cstate="email"/>
          <a:stretch>
            <a:fillRect/>
          </a:stretch>
        </p:blipFill>
        <p:spPr>
          <a:xfrm>
            <a:off x="1357290" y="785794"/>
            <a:ext cx="3000396" cy="1992450"/>
          </a:xfrm>
          <a:prstGeom prst="rect">
            <a:avLst/>
          </a:prstGeom>
          <a:ln>
            <a:solidFill>
              <a:srgbClr val="96D5D2"/>
            </a:solidFill>
          </a:ln>
        </p:spPr>
      </p:pic>
      <p:pic>
        <p:nvPicPr>
          <p:cNvPr id="6" name="Picture 5" descr="Shanghai cat rescue Sep2012.jpg"/>
          <p:cNvPicPr>
            <a:picLocks noChangeAspect="1"/>
          </p:cNvPicPr>
          <p:nvPr/>
        </p:nvPicPr>
        <p:blipFill>
          <a:blip r:embed="rId4" cstate="email"/>
          <a:stretch>
            <a:fillRect/>
          </a:stretch>
        </p:blipFill>
        <p:spPr>
          <a:xfrm>
            <a:off x="4718123" y="785794"/>
            <a:ext cx="3068587" cy="1975666"/>
          </a:xfrm>
          <a:prstGeom prst="rect">
            <a:avLst/>
          </a:prstGeom>
          <a:ln>
            <a:solidFill>
              <a:srgbClr val="96D5D2"/>
            </a:solidFill>
          </a:ln>
        </p:spPr>
      </p:pic>
    </p:spTree>
  </p:cSld>
  <p:clrMapOvr>
    <a:masterClrMapping/>
  </p:clrMapOvr>
  <p:transition spd="med"/>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8" name="Rectangle 7"/>
          <p:cNvSpPr>
            <a:spLocks noChangeArrowheads="1"/>
          </p:cNvSpPr>
          <p:nvPr/>
        </p:nvSpPr>
        <p:spPr bwMode="auto">
          <a:xfrm>
            <a:off x="311370" y="908720"/>
            <a:ext cx="6708902" cy="1382712"/>
          </a:xfrm>
          <a:prstGeom prst="rect">
            <a:avLst/>
          </a:prstGeom>
          <a:noFill/>
          <a:ln w="9525">
            <a:noFill/>
            <a:miter lim="800000"/>
            <a:headEnd/>
            <a:tailEnd/>
          </a:ln>
          <a:effectLst/>
        </p:spPr>
        <p:txBody>
          <a:bodyPr lIns="92075" tIns="46038" rIns="92075" bIns="46038"/>
          <a:lstStyle/>
          <a:p>
            <a:pPr marR="0" lvl="0" defTabSz="914400" eaLnBrk="1" fontAlgn="auto" latinLnBrk="0" hangingPunct="1">
              <a:lnSpc>
                <a:spcPct val="100000"/>
              </a:lnSpc>
              <a:spcBef>
                <a:spcPct val="20000"/>
              </a:spcBef>
              <a:spcAft>
                <a:spcPts val="0"/>
              </a:spcAft>
              <a:buClr>
                <a:srgbClr val="6699FF"/>
              </a:buClr>
              <a:buSzPct val="65000"/>
              <a:buFont typeface="Wingdings" pitchFamily="2" charset="2"/>
              <a:buNone/>
              <a:defRPr/>
            </a:pPr>
            <a:r>
              <a:rPr lang="en-GB" altLang="zh-CN" sz="2200" kern="0" dirty="0" smtClean="0">
                <a:solidFill>
                  <a:schemeClr val="bg1"/>
                </a:solidFill>
                <a:latin typeface="Corbel" pitchFamily="34" charset="0"/>
                <a:ea typeface="STXinwei" pitchFamily="2" charset="-122"/>
              </a:rPr>
              <a:t>Article 39 (Cruelty Prevention Measures for Performing Animals)</a:t>
            </a:r>
          </a:p>
          <a:p>
            <a:pPr eaLnBrk="1" fontAlgn="auto" hangingPunct="1">
              <a:spcBef>
                <a:spcPct val="20000"/>
              </a:spcBef>
              <a:spcAft>
                <a:spcPts val="0"/>
              </a:spcAft>
              <a:buClr>
                <a:srgbClr val="6699FF"/>
              </a:buClr>
              <a:buSzPct val="65000"/>
              <a:defRPr/>
            </a:pPr>
            <a:endParaRPr lang="en-GB" altLang="zh-CN" sz="2200" kern="0" dirty="0" smtClean="0">
              <a:solidFill>
                <a:schemeClr val="bg1"/>
              </a:solidFill>
              <a:latin typeface="Corbel" pitchFamily="34" charset="0"/>
              <a:ea typeface="STXinwei" pitchFamily="2" charset="-122"/>
            </a:endParaRPr>
          </a:p>
          <a:p>
            <a:pPr eaLnBrk="1" fontAlgn="auto" hangingPunct="1">
              <a:spcBef>
                <a:spcPct val="20000"/>
              </a:spcBef>
              <a:spcAft>
                <a:spcPts val="0"/>
              </a:spcAft>
              <a:buClr>
                <a:srgbClr val="6699FF"/>
              </a:buClr>
              <a:buSzPct val="65000"/>
              <a:defRPr/>
            </a:pPr>
            <a:r>
              <a:rPr lang="en-GB" altLang="zh-CN" sz="2200" kern="0" dirty="0" smtClean="0">
                <a:solidFill>
                  <a:schemeClr val="bg1"/>
                </a:solidFill>
                <a:latin typeface="Corbel" pitchFamily="34" charset="0"/>
                <a:ea typeface="STXinwei" pitchFamily="2" charset="-122"/>
              </a:rPr>
              <a:t>[…] The forcing of animals at work or in performances to exceed their natural ability is prohibited; </a:t>
            </a:r>
            <a:r>
              <a:rPr lang="en-GB" altLang="zh-CN" sz="2200" kern="0" dirty="0" smtClean="0">
                <a:solidFill>
                  <a:srgbClr val="F2665E"/>
                </a:solidFill>
                <a:latin typeface="Corbel" pitchFamily="34" charset="0"/>
                <a:ea typeface="STXinwei" pitchFamily="2" charset="-122"/>
              </a:rPr>
              <a:t>the kicking, whipping, and other violent or cruel methods of driving them to perform or compete</a:t>
            </a:r>
            <a:r>
              <a:rPr lang="en-GB" altLang="zh-CN" sz="2200" kern="0" dirty="0" smtClean="0">
                <a:solidFill>
                  <a:srgbClr val="C00000"/>
                </a:solidFill>
                <a:latin typeface="Corbel" pitchFamily="34" charset="0"/>
                <a:ea typeface="STXinwei" pitchFamily="2" charset="-122"/>
              </a:rPr>
              <a:t> </a:t>
            </a:r>
            <a:r>
              <a:rPr lang="en-GB" altLang="zh-CN" sz="2200" kern="0" dirty="0" smtClean="0">
                <a:solidFill>
                  <a:schemeClr val="bg1"/>
                </a:solidFill>
                <a:latin typeface="Corbel" pitchFamily="34" charset="0"/>
                <a:ea typeface="STXinwei" pitchFamily="2" charset="-122"/>
              </a:rPr>
              <a:t>are prohibited.</a:t>
            </a:r>
          </a:p>
          <a:p>
            <a:pPr eaLnBrk="1" fontAlgn="auto" hangingPunct="1">
              <a:spcBef>
                <a:spcPct val="20000"/>
              </a:spcBef>
              <a:spcAft>
                <a:spcPts val="0"/>
              </a:spcAft>
              <a:buClr>
                <a:srgbClr val="6699FF"/>
              </a:buClr>
              <a:buSzPct val="65000"/>
              <a:defRPr/>
            </a:pPr>
            <a:endParaRPr lang="en-GB" altLang="zh-CN" sz="2200" kern="0" dirty="0" smtClean="0">
              <a:solidFill>
                <a:schemeClr val="bg1"/>
              </a:solidFill>
              <a:latin typeface="Corbel" pitchFamily="34" charset="0"/>
              <a:ea typeface="STXinwei" pitchFamily="2" charset="-122"/>
            </a:endParaRPr>
          </a:p>
          <a:p>
            <a:pPr eaLnBrk="1" fontAlgn="auto" hangingPunct="1">
              <a:spcBef>
                <a:spcPct val="20000"/>
              </a:spcBef>
              <a:spcAft>
                <a:spcPts val="0"/>
              </a:spcAft>
              <a:buClr>
                <a:srgbClr val="6699FF"/>
              </a:buClr>
              <a:buSzPct val="65000"/>
              <a:defRPr/>
            </a:pPr>
            <a:r>
              <a:rPr lang="en-GB" altLang="zh-CN" sz="2200" kern="0" dirty="0" smtClean="0">
                <a:solidFill>
                  <a:srgbClr val="F2665E"/>
                </a:solidFill>
                <a:latin typeface="Corbel" pitchFamily="34" charset="0"/>
                <a:ea typeface="STXinwei" pitchFamily="2" charset="-122"/>
              </a:rPr>
              <a:t>The use of cruelty towards, or harassment or humiliation of animals in the content of performances </a:t>
            </a:r>
            <a:r>
              <a:rPr lang="en-GB" altLang="zh-CN" sz="2200" kern="0" dirty="0" smtClean="0">
                <a:solidFill>
                  <a:schemeClr val="bg1"/>
                </a:solidFill>
                <a:latin typeface="Corbel" pitchFamily="34" charset="0"/>
                <a:ea typeface="STXinwei" pitchFamily="2" charset="-122"/>
              </a:rPr>
              <a:t>is prohibited; </a:t>
            </a:r>
            <a:r>
              <a:rPr lang="en-GB" altLang="zh-CN" sz="2200" kern="0" dirty="0" smtClean="0">
                <a:solidFill>
                  <a:srgbClr val="F2665E"/>
                </a:solidFill>
                <a:latin typeface="Corbel" pitchFamily="34" charset="0"/>
                <a:ea typeface="STXinwei" pitchFamily="2" charset="-122"/>
              </a:rPr>
              <a:t>the feeding in public of a live animal to a carnivore</a:t>
            </a:r>
            <a:r>
              <a:rPr lang="en-GB" altLang="zh-CN" sz="2200" kern="0" dirty="0" smtClean="0">
                <a:solidFill>
                  <a:schemeClr val="bg1"/>
                </a:solidFill>
                <a:latin typeface="Corbel" pitchFamily="34" charset="0"/>
                <a:ea typeface="STXinwei" pitchFamily="2" charset="-122"/>
              </a:rPr>
              <a:t>, causing the former fear, terror, harm or death for the purposes of enjoyment or commercial gain, is prohibited.</a:t>
            </a:r>
          </a:p>
          <a:p>
            <a:pPr marL="342900" indent="-342900" eaLnBrk="1" fontAlgn="auto" hangingPunct="1">
              <a:spcBef>
                <a:spcPct val="20000"/>
              </a:spcBef>
              <a:spcAft>
                <a:spcPts val="0"/>
              </a:spcAft>
              <a:buClr>
                <a:srgbClr val="6699FF"/>
              </a:buClr>
              <a:buSzPct val="65000"/>
              <a:defRPr/>
            </a:pPr>
            <a:endParaRPr lang="en-GB" altLang="zh-CN" sz="2200" kern="0" dirty="0" smtClean="0">
              <a:solidFill>
                <a:srgbClr val="0066FF"/>
              </a:solidFill>
              <a:latin typeface="Corbel" pitchFamily="34" charset="0"/>
              <a:ea typeface="STXinwei" pitchFamily="2" charset="-122"/>
            </a:endParaRPr>
          </a:p>
        </p:txBody>
      </p:sp>
      <p:pic>
        <p:nvPicPr>
          <p:cNvPr id="5" name="Picture 4" descr="Changzhou Wildlife Park Apr10.jpg"/>
          <p:cNvPicPr>
            <a:picLocks noChangeAspect="1"/>
          </p:cNvPicPr>
          <p:nvPr/>
        </p:nvPicPr>
        <p:blipFill>
          <a:blip r:embed="rId3" cstate="email"/>
          <a:stretch>
            <a:fillRect/>
          </a:stretch>
        </p:blipFill>
        <p:spPr>
          <a:xfrm>
            <a:off x="6948264" y="2708920"/>
            <a:ext cx="1955457" cy="1153720"/>
          </a:xfrm>
          <a:prstGeom prst="rect">
            <a:avLst/>
          </a:prstGeom>
          <a:ln>
            <a:solidFill>
              <a:srgbClr val="96D5D2"/>
            </a:solidFill>
          </a:ln>
        </p:spPr>
      </p:pic>
      <p:sp>
        <p:nvSpPr>
          <p:cNvPr id="7" name="Title 1"/>
          <p:cNvSpPr txBox="1">
            <a:spLocks/>
          </p:cNvSpPr>
          <p:nvPr/>
        </p:nvSpPr>
        <p:spPr bwMode="auto">
          <a:xfrm>
            <a:off x="285720" y="285728"/>
            <a:ext cx="8001056" cy="57150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40000"/>
              </a:lnSpc>
              <a:spcBef>
                <a:spcPct val="20000"/>
              </a:spcBef>
              <a:spcAft>
                <a:spcPct val="0"/>
              </a:spcAft>
              <a:buClrTx/>
              <a:buSzTx/>
              <a:buFontTx/>
              <a:buNone/>
              <a:tabLst/>
              <a:defRPr/>
            </a:pPr>
            <a:r>
              <a:rPr kumimoji="0" lang="en-GB" altLang="zh-CN"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t>CHINA’S DRAFT LAW</a:t>
            </a:r>
            <a:r>
              <a:rPr kumimoji="0" lang="en-GB"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t/>
            </a:r>
            <a:br>
              <a:rPr kumimoji="0" lang="en-GB"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br>
            <a:endParaRPr kumimoji="0" lang="en-GB" sz="1600" b="0" i="0" u="none" strike="noStrike" kern="0" cap="none" spc="0" normalizeH="0" baseline="0" noProof="0" dirty="0">
              <a:ln>
                <a:noFill/>
              </a:ln>
              <a:solidFill>
                <a:srgbClr val="96D5D2"/>
              </a:solidFill>
              <a:effectLst/>
              <a:uLnTx/>
              <a:uFillTx/>
              <a:latin typeface="Corbel" pitchFamily="34" charset="0"/>
              <a:ea typeface="SimHei" pitchFamily="2" charset="-122"/>
              <a:cs typeface="+mj-cs"/>
            </a:endParaRPr>
          </a:p>
        </p:txBody>
      </p:sp>
    </p:spTree>
  </p:cSld>
  <p:clrMapOvr>
    <a:masterClrMapping/>
  </p:clrMapOvr>
  <p:transition spd="med"/>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 name="Title 1"/>
          <p:cNvSpPr txBox="1">
            <a:spLocks/>
          </p:cNvSpPr>
          <p:nvPr/>
        </p:nvSpPr>
        <p:spPr bwMode="auto">
          <a:xfrm>
            <a:off x="285720" y="285728"/>
            <a:ext cx="8001056" cy="57150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indent="-342900">
              <a:lnSpc>
                <a:spcPct val="140000"/>
              </a:lnSpc>
              <a:spcBef>
                <a:spcPct val="20000"/>
              </a:spcBef>
              <a:defRPr/>
            </a:pPr>
            <a:r>
              <a:rPr lang="en-GB" altLang="zh-CN" sz="1600" kern="0" dirty="0" smtClean="0">
                <a:solidFill>
                  <a:srgbClr val="96D5D2"/>
                </a:solidFill>
                <a:latin typeface="Corbel" pitchFamily="34" charset="0"/>
                <a:ea typeface="SimHei" pitchFamily="2" charset="-122"/>
              </a:rPr>
              <a:t>IMPACT OF THE DRAFT LAW</a:t>
            </a:r>
          </a:p>
          <a:p>
            <a:pPr marL="342900" indent="-342900">
              <a:lnSpc>
                <a:spcPct val="140000"/>
              </a:lnSpc>
              <a:spcBef>
                <a:spcPct val="20000"/>
              </a:spcBef>
              <a:defRPr/>
            </a:pPr>
            <a:r>
              <a:rPr kumimoji="0" lang="en-GB"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t/>
            </a:r>
            <a:br>
              <a:rPr kumimoji="0" lang="en-GB"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br>
            <a:endParaRPr kumimoji="0" lang="en-GB" sz="1600" b="0" i="0" u="none" strike="noStrike" kern="0" cap="none" spc="0" normalizeH="0" baseline="0" noProof="0" dirty="0">
              <a:ln>
                <a:noFill/>
              </a:ln>
              <a:solidFill>
                <a:srgbClr val="96D5D2"/>
              </a:solidFill>
              <a:effectLst/>
              <a:uLnTx/>
              <a:uFillTx/>
              <a:latin typeface="Corbel" pitchFamily="34" charset="0"/>
              <a:ea typeface="SimHei" pitchFamily="2" charset="-122"/>
              <a:cs typeface="+mj-cs"/>
            </a:endParaRPr>
          </a:p>
        </p:txBody>
      </p:sp>
      <p:sp>
        <p:nvSpPr>
          <p:cNvPr id="7" name="Rectangle 7"/>
          <p:cNvSpPr>
            <a:spLocks noChangeArrowheads="1"/>
          </p:cNvSpPr>
          <p:nvPr/>
        </p:nvSpPr>
        <p:spPr bwMode="auto">
          <a:xfrm>
            <a:off x="310801" y="1571612"/>
            <a:ext cx="5047017" cy="875806"/>
          </a:xfrm>
          <a:prstGeom prst="rect">
            <a:avLst/>
          </a:prstGeom>
          <a:noFill/>
          <a:ln w="9525">
            <a:noFill/>
            <a:miter lim="800000"/>
            <a:headEnd/>
            <a:tailEnd/>
          </a:ln>
          <a:effectLst/>
        </p:spPr>
        <p:txBody>
          <a:bodyPr lIns="92075" tIns="46038" rIns="92075" bIns="46038"/>
          <a:lstStyle/>
          <a:p>
            <a:pPr marL="355600" indent="-355600" eaLnBrk="1" fontAlgn="auto" hangingPunct="1">
              <a:spcBef>
                <a:spcPct val="20000"/>
              </a:spcBef>
              <a:spcAft>
                <a:spcPts val="0"/>
              </a:spcAft>
              <a:buClr>
                <a:srgbClr val="F2665E"/>
              </a:buClr>
              <a:buSzPct val="65000"/>
              <a:buFont typeface="Wingdings" pitchFamily="2" charset="2"/>
              <a:buChar char="u"/>
            </a:pPr>
            <a:r>
              <a:rPr lang="en-GB" altLang="zh-CN" sz="2200" kern="0" dirty="0" smtClean="0">
                <a:solidFill>
                  <a:schemeClr val="bg1"/>
                </a:solidFill>
                <a:latin typeface="Corbel" pitchFamily="34" charset="0"/>
                <a:ea typeface="STXinwei" pitchFamily="2" charset="-122"/>
              </a:rPr>
              <a:t>Created a language around animal abuse and welfare: drawn on later    </a:t>
            </a:r>
          </a:p>
          <a:p>
            <a:pPr marL="355600" indent="-355600" eaLnBrk="1" fontAlgn="auto" hangingPunct="1">
              <a:spcBef>
                <a:spcPct val="20000"/>
              </a:spcBef>
              <a:spcAft>
                <a:spcPts val="0"/>
              </a:spcAft>
              <a:buClr>
                <a:srgbClr val="F2665E"/>
              </a:buClr>
              <a:buSzPct val="65000"/>
              <a:buFont typeface="Wingdings" pitchFamily="2" charset="2"/>
              <a:buChar char="u"/>
            </a:pPr>
            <a:endParaRPr lang="en-GB" altLang="zh-CN" sz="1600" kern="0" dirty="0" smtClean="0">
              <a:solidFill>
                <a:schemeClr val="bg1"/>
              </a:solidFill>
              <a:latin typeface="Corbel" pitchFamily="34" charset="0"/>
              <a:ea typeface="STXinwei" pitchFamily="2" charset="-122"/>
            </a:endParaRPr>
          </a:p>
          <a:p>
            <a:pPr marL="355600" indent="-355600" eaLnBrk="1" fontAlgn="auto" hangingPunct="1">
              <a:spcBef>
                <a:spcPct val="20000"/>
              </a:spcBef>
              <a:spcAft>
                <a:spcPts val="0"/>
              </a:spcAft>
              <a:buClr>
                <a:srgbClr val="F2665E"/>
              </a:buClr>
              <a:buSzPct val="65000"/>
              <a:buFont typeface="Wingdings" pitchFamily="2" charset="2"/>
              <a:buChar char="u"/>
            </a:pPr>
            <a:r>
              <a:rPr lang="en-GB" altLang="zh-CN" sz="2200" kern="0" dirty="0" smtClean="0">
                <a:solidFill>
                  <a:schemeClr val="bg1"/>
                </a:solidFill>
                <a:latin typeface="Corbel" pitchFamily="34" charset="0"/>
                <a:ea typeface="STXinwei" pitchFamily="2" charset="-122"/>
              </a:rPr>
              <a:t>Process of writing, reviewing, refining was collaborative, allowed broad input  </a:t>
            </a:r>
          </a:p>
          <a:p>
            <a:pPr marL="355600" indent="-355600" eaLnBrk="1" fontAlgn="auto" hangingPunct="1">
              <a:spcBef>
                <a:spcPct val="20000"/>
              </a:spcBef>
              <a:spcAft>
                <a:spcPts val="0"/>
              </a:spcAft>
              <a:buClr>
                <a:srgbClr val="F2665E"/>
              </a:buClr>
              <a:buSzPct val="65000"/>
              <a:buFont typeface="Wingdings" pitchFamily="2" charset="2"/>
              <a:buChar char="u"/>
            </a:pPr>
            <a:endParaRPr lang="en-GB" altLang="zh-CN" sz="1600" kern="0" dirty="0" smtClean="0">
              <a:solidFill>
                <a:schemeClr val="bg1"/>
              </a:solidFill>
              <a:latin typeface="Corbel" pitchFamily="34" charset="0"/>
              <a:ea typeface="STXinwei" pitchFamily="2" charset="-122"/>
            </a:endParaRPr>
          </a:p>
          <a:p>
            <a:pPr marL="355600" indent="-355600" eaLnBrk="1" fontAlgn="auto" hangingPunct="1">
              <a:spcBef>
                <a:spcPct val="20000"/>
              </a:spcBef>
              <a:spcAft>
                <a:spcPts val="0"/>
              </a:spcAft>
              <a:buClr>
                <a:srgbClr val="F2665E"/>
              </a:buClr>
              <a:buSzPct val="65000"/>
              <a:buFont typeface="Wingdings" pitchFamily="2" charset="2"/>
              <a:buChar char="u"/>
            </a:pPr>
            <a:endParaRPr lang="en-GB" altLang="zh-CN" sz="2200" kern="0" dirty="0" smtClean="0">
              <a:solidFill>
                <a:schemeClr val="bg1"/>
              </a:solidFill>
              <a:latin typeface="Corbel" pitchFamily="34" charset="0"/>
              <a:ea typeface="STXinwei" pitchFamily="2" charset="-122"/>
            </a:endParaRPr>
          </a:p>
          <a:p>
            <a:pPr marL="355600" indent="-355600" eaLnBrk="1" fontAlgn="auto" hangingPunct="1">
              <a:spcBef>
                <a:spcPct val="20000"/>
              </a:spcBef>
              <a:spcAft>
                <a:spcPts val="0"/>
              </a:spcAft>
              <a:buClr>
                <a:srgbClr val="F2665E"/>
              </a:buClr>
              <a:buSzPct val="65000"/>
              <a:buFont typeface="Wingdings" pitchFamily="2" charset="2"/>
              <a:buChar char="u"/>
            </a:pPr>
            <a:endParaRPr lang="en-GB" altLang="zh-CN" sz="2200" kern="0" dirty="0" smtClean="0">
              <a:solidFill>
                <a:schemeClr val="bg1"/>
              </a:solidFill>
              <a:latin typeface="Corbel" pitchFamily="34" charset="0"/>
              <a:ea typeface="STXinwei" pitchFamily="2" charset="-122"/>
            </a:endParaRPr>
          </a:p>
        </p:txBody>
      </p:sp>
      <p:pic>
        <p:nvPicPr>
          <p:cNvPr id="4" name="Picture 2" descr="C:\iFolders\user1\My Documents\PAUL LITTLEFAIR\PHOTOS 2010\CASS IOL 10\DSC03558.JPG"/>
          <p:cNvPicPr>
            <a:picLocks noChangeAspect="1" noChangeArrowheads="1"/>
          </p:cNvPicPr>
          <p:nvPr/>
        </p:nvPicPr>
        <p:blipFill>
          <a:blip r:embed="rId3" cstate="email"/>
          <a:srcRect/>
          <a:stretch>
            <a:fillRect/>
          </a:stretch>
        </p:blipFill>
        <p:spPr bwMode="auto">
          <a:xfrm>
            <a:off x="5000628" y="714356"/>
            <a:ext cx="3929090" cy="1725592"/>
          </a:xfrm>
          <a:prstGeom prst="rect">
            <a:avLst/>
          </a:prstGeom>
          <a:noFill/>
          <a:ln>
            <a:solidFill>
              <a:srgbClr val="96D5D2"/>
            </a:solidFill>
          </a:ln>
        </p:spPr>
      </p:pic>
      <p:sp>
        <p:nvSpPr>
          <p:cNvPr id="5" name="Rectangle 7"/>
          <p:cNvSpPr>
            <a:spLocks noChangeArrowheads="1"/>
          </p:cNvSpPr>
          <p:nvPr/>
        </p:nvSpPr>
        <p:spPr bwMode="auto">
          <a:xfrm>
            <a:off x="310801" y="3696202"/>
            <a:ext cx="6832967" cy="875806"/>
          </a:xfrm>
          <a:prstGeom prst="rect">
            <a:avLst/>
          </a:prstGeom>
          <a:noFill/>
          <a:ln w="9525">
            <a:noFill/>
            <a:miter lim="800000"/>
            <a:headEnd/>
            <a:tailEnd/>
          </a:ln>
          <a:effectLst/>
        </p:spPr>
        <p:txBody>
          <a:bodyPr lIns="92075" tIns="46038" rIns="92075" bIns="46038"/>
          <a:lstStyle/>
          <a:p>
            <a:pPr marL="355600" indent="-355600" eaLnBrk="1" fontAlgn="auto" hangingPunct="1">
              <a:spcBef>
                <a:spcPct val="20000"/>
              </a:spcBef>
              <a:spcAft>
                <a:spcPts val="0"/>
              </a:spcAft>
              <a:buClr>
                <a:srgbClr val="F2665E"/>
              </a:buClr>
              <a:buSzPct val="65000"/>
              <a:buFont typeface="Wingdings" pitchFamily="2" charset="2"/>
              <a:buChar char="u"/>
            </a:pPr>
            <a:r>
              <a:rPr lang="en-GB" altLang="zh-CN" sz="2200" kern="0" dirty="0" smtClean="0">
                <a:solidFill>
                  <a:schemeClr val="bg1"/>
                </a:solidFill>
                <a:latin typeface="Corbel" pitchFamily="34" charset="0"/>
                <a:ea typeface="STXinwei" pitchFamily="2" charset="-122"/>
              </a:rPr>
              <a:t>Draft drew criticism, allowing proponents to identify nature and scale of opposition to animal protection</a:t>
            </a:r>
          </a:p>
          <a:p>
            <a:pPr marL="355600" indent="-355600" eaLnBrk="1" fontAlgn="auto" hangingPunct="1">
              <a:spcBef>
                <a:spcPct val="20000"/>
              </a:spcBef>
              <a:spcAft>
                <a:spcPts val="0"/>
              </a:spcAft>
              <a:buClr>
                <a:srgbClr val="F2665E"/>
              </a:buClr>
              <a:buSzPct val="65000"/>
              <a:buFont typeface="Wingdings" pitchFamily="2" charset="2"/>
              <a:buChar char="u"/>
            </a:pPr>
            <a:endParaRPr lang="en-GB" altLang="zh-CN" sz="1600" kern="0" dirty="0" smtClean="0">
              <a:solidFill>
                <a:schemeClr val="bg1"/>
              </a:solidFill>
              <a:latin typeface="Corbel" pitchFamily="34" charset="0"/>
              <a:ea typeface="STXinwei" pitchFamily="2" charset="-122"/>
            </a:endParaRPr>
          </a:p>
          <a:p>
            <a:pPr marL="355600" indent="-355600" eaLnBrk="1" fontAlgn="auto" hangingPunct="1">
              <a:spcBef>
                <a:spcPct val="20000"/>
              </a:spcBef>
              <a:spcAft>
                <a:spcPts val="0"/>
              </a:spcAft>
              <a:buClr>
                <a:srgbClr val="F2665E"/>
              </a:buClr>
              <a:buSzPct val="65000"/>
              <a:buFont typeface="Wingdings" pitchFamily="2" charset="2"/>
              <a:buChar char="u"/>
            </a:pPr>
            <a:r>
              <a:rPr lang="en-GB" altLang="zh-CN" sz="2200" kern="0" dirty="0" smtClean="0">
                <a:solidFill>
                  <a:schemeClr val="bg1"/>
                </a:solidFill>
                <a:latin typeface="Corbel" pitchFamily="34" charset="0"/>
                <a:ea typeface="STXinwei" pitchFamily="2" charset="-122"/>
              </a:rPr>
              <a:t>Influenced  writing of standards, interim measures before full legislation can be achieved</a:t>
            </a:r>
          </a:p>
          <a:p>
            <a:pPr marL="355600" indent="-355600" eaLnBrk="1" fontAlgn="auto" hangingPunct="1">
              <a:spcBef>
                <a:spcPct val="20000"/>
              </a:spcBef>
              <a:spcAft>
                <a:spcPts val="0"/>
              </a:spcAft>
              <a:buClr>
                <a:srgbClr val="F2665E"/>
              </a:buClr>
              <a:buSzPct val="65000"/>
              <a:buFont typeface="Wingdings" pitchFamily="2" charset="2"/>
              <a:buChar char="u"/>
            </a:pPr>
            <a:endParaRPr lang="en-GB" altLang="zh-CN" sz="2200" kern="0" dirty="0" smtClean="0">
              <a:solidFill>
                <a:schemeClr val="bg1"/>
              </a:solidFill>
              <a:latin typeface="Corbel" pitchFamily="34" charset="0"/>
              <a:ea typeface="STXinwei" pitchFamily="2" charset="-122"/>
            </a:endParaRPr>
          </a:p>
          <a:p>
            <a:pPr marL="355600" indent="-355600" eaLnBrk="1" fontAlgn="auto" hangingPunct="1">
              <a:spcBef>
                <a:spcPct val="20000"/>
              </a:spcBef>
              <a:spcAft>
                <a:spcPts val="0"/>
              </a:spcAft>
              <a:buClr>
                <a:srgbClr val="F2665E"/>
              </a:buClr>
              <a:buSzPct val="65000"/>
              <a:buFont typeface="Wingdings" pitchFamily="2" charset="2"/>
              <a:buChar char="u"/>
            </a:pPr>
            <a:endParaRPr lang="en-GB" altLang="zh-CN" sz="2200" kern="0" dirty="0" smtClean="0">
              <a:solidFill>
                <a:schemeClr val="bg1"/>
              </a:solidFill>
              <a:latin typeface="Corbel" pitchFamily="34" charset="0"/>
              <a:ea typeface="STXinwei" pitchFamily="2" charset="-122"/>
            </a:endParaRPr>
          </a:p>
          <a:p>
            <a:pPr marL="355600" indent="-355600" eaLnBrk="1" fontAlgn="auto" hangingPunct="1">
              <a:spcBef>
                <a:spcPct val="20000"/>
              </a:spcBef>
              <a:spcAft>
                <a:spcPts val="0"/>
              </a:spcAft>
              <a:buClr>
                <a:srgbClr val="F2665E"/>
              </a:buClr>
              <a:buSzPct val="65000"/>
              <a:buFont typeface="Wingdings" pitchFamily="2" charset="2"/>
              <a:buChar char="u"/>
            </a:pPr>
            <a:endParaRPr lang="en-GB" altLang="zh-CN" sz="2200" kern="0" dirty="0" smtClean="0">
              <a:solidFill>
                <a:schemeClr val="bg1"/>
              </a:solidFill>
              <a:latin typeface="Corbel" pitchFamily="34" charset="0"/>
              <a:ea typeface="STXinwei" pitchFamily="2" charset="-122"/>
            </a:endParaRPr>
          </a:p>
        </p:txBody>
      </p:sp>
      <p:pic>
        <p:nvPicPr>
          <p:cNvPr id="5122" name="Picture 2" descr="C:\iFolders\user1\My Documents\PAUL LITTLEFAIR\PHOTOS 2010\CASS IOL 10\DSC03594.JPG"/>
          <p:cNvPicPr>
            <a:picLocks noChangeAspect="1" noChangeArrowheads="1"/>
          </p:cNvPicPr>
          <p:nvPr/>
        </p:nvPicPr>
        <p:blipFill>
          <a:blip r:embed="rId4" cstate="email"/>
          <a:srcRect/>
          <a:stretch>
            <a:fillRect/>
          </a:stretch>
        </p:blipFill>
        <p:spPr bwMode="auto">
          <a:xfrm>
            <a:off x="6889115" y="2706618"/>
            <a:ext cx="2004060" cy="1865390"/>
          </a:xfrm>
          <a:prstGeom prst="rect">
            <a:avLst/>
          </a:prstGeom>
          <a:noFill/>
          <a:ln>
            <a:solidFill>
              <a:srgbClr val="96D5D2"/>
            </a:solidFill>
          </a:ln>
        </p:spPr>
      </p:pic>
    </p:spTree>
  </p:cSld>
  <p:clrMapOvr>
    <a:masterClrMapping/>
  </p:clrMapOvr>
  <p:transition spd="med"/>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 name="Rectangle 7"/>
          <p:cNvSpPr>
            <a:spLocks noChangeArrowheads="1"/>
          </p:cNvSpPr>
          <p:nvPr/>
        </p:nvSpPr>
        <p:spPr bwMode="auto">
          <a:xfrm>
            <a:off x="857224" y="1117594"/>
            <a:ext cx="7786742" cy="1382712"/>
          </a:xfrm>
          <a:prstGeom prst="rect">
            <a:avLst/>
          </a:prstGeom>
          <a:noFill/>
          <a:ln w="9525">
            <a:noFill/>
            <a:miter lim="800000"/>
            <a:headEnd/>
            <a:tailEnd/>
          </a:ln>
          <a:effectLst/>
        </p:spPr>
        <p:txBody>
          <a:bodyPr lIns="92075" tIns="46038" rIns="92075" bIns="46038"/>
          <a:lstStyle/>
          <a:p>
            <a:pPr marL="342900" marR="0" lvl="0" indent="-342900" defTabSz="914400" eaLnBrk="1" fontAlgn="auto" latinLnBrk="0" hangingPunct="1">
              <a:lnSpc>
                <a:spcPct val="100000"/>
              </a:lnSpc>
              <a:spcBef>
                <a:spcPct val="20000"/>
              </a:spcBef>
              <a:spcAft>
                <a:spcPts val="0"/>
              </a:spcAft>
              <a:buClr>
                <a:srgbClr val="6699FF"/>
              </a:buClr>
              <a:buSzPct val="65000"/>
              <a:buFont typeface="Wingdings" pitchFamily="2" charset="2"/>
              <a:buNone/>
              <a:tabLst/>
              <a:defRPr/>
            </a:pPr>
            <a:r>
              <a:rPr lang="en-GB" altLang="zh-CN" sz="2000" kern="0" dirty="0" smtClean="0">
                <a:solidFill>
                  <a:schemeClr val="bg1"/>
                </a:solidFill>
                <a:latin typeface="Corbel" pitchFamily="34" charset="0"/>
                <a:ea typeface="STXinwei" pitchFamily="2" charset="-122"/>
              </a:rPr>
              <a:t>National People’s Congress</a:t>
            </a:r>
          </a:p>
          <a:p>
            <a:pPr marL="342900" marR="0" lvl="0" indent="-342900" defTabSz="914400" eaLnBrk="1" fontAlgn="auto" latinLnBrk="0" hangingPunct="1">
              <a:lnSpc>
                <a:spcPct val="100000"/>
              </a:lnSpc>
              <a:spcBef>
                <a:spcPct val="20000"/>
              </a:spcBef>
              <a:spcAft>
                <a:spcPts val="0"/>
              </a:spcAft>
              <a:buClr>
                <a:srgbClr val="6699FF"/>
              </a:buClr>
              <a:buSzPct val="65000"/>
              <a:buFont typeface="Wingdings" pitchFamily="2" charset="2"/>
              <a:buNone/>
              <a:tabLst/>
              <a:defRPr/>
            </a:pPr>
            <a:r>
              <a:rPr lang="en-GB" altLang="zh-CN" sz="1200" kern="0" dirty="0" smtClean="0">
                <a:solidFill>
                  <a:schemeClr val="bg1"/>
                </a:solidFill>
                <a:latin typeface="Corbel" pitchFamily="34" charset="0"/>
                <a:ea typeface="STXinwei" pitchFamily="2" charset="-122"/>
              </a:rPr>
              <a:t> </a:t>
            </a:r>
          </a:p>
          <a:p>
            <a:pPr marL="342900" indent="-342900" eaLnBrk="1" fontAlgn="auto" hangingPunct="1">
              <a:spcBef>
                <a:spcPct val="20000"/>
              </a:spcBef>
              <a:spcAft>
                <a:spcPts val="0"/>
              </a:spcAft>
              <a:buClr>
                <a:srgbClr val="6699FF"/>
              </a:buClr>
              <a:buSzPct val="65000"/>
              <a:defRPr/>
            </a:pPr>
            <a:r>
              <a:rPr lang="en-GB" altLang="zh-CN" sz="2000" kern="0" dirty="0" smtClean="0">
                <a:solidFill>
                  <a:schemeClr val="bg1"/>
                </a:solidFill>
                <a:latin typeface="Corbel" pitchFamily="34" charset="0"/>
                <a:ea typeface="STXinwei" pitchFamily="2" charset="-122"/>
              </a:rPr>
              <a:t>Chinese People's Political Consultative Conference</a:t>
            </a:r>
          </a:p>
        </p:txBody>
      </p:sp>
      <p:pic>
        <p:nvPicPr>
          <p:cNvPr id="7" name="Picture 6" descr="Jing Yidan NPC.jpg"/>
          <p:cNvPicPr>
            <a:picLocks noChangeAspect="1"/>
          </p:cNvPicPr>
          <p:nvPr/>
        </p:nvPicPr>
        <p:blipFill>
          <a:blip r:embed="rId3" cstate="email"/>
          <a:stretch>
            <a:fillRect/>
          </a:stretch>
        </p:blipFill>
        <p:spPr>
          <a:xfrm>
            <a:off x="7069685" y="2571744"/>
            <a:ext cx="1717158" cy="2357454"/>
          </a:xfrm>
          <a:prstGeom prst="rect">
            <a:avLst/>
          </a:prstGeom>
          <a:ln>
            <a:solidFill>
              <a:srgbClr val="96D5D2"/>
            </a:solidFill>
          </a:ln>
        </p:spPr>
      </p:pic>
      <p:sp>
        <p:nvSpPr>
          <p:cNvPr id="8" name="TextBox 7"/>
          <p:cNvSpPr txBox="1"/>
          <p:nvPr/>
        </p:nvSpPr>
        <p:spPr>
          <a:xfrm>
            <a:off x="7286644" y="5029154"/>
            <a:ext cx="1285884" cy="400110"/>
          </a:xfrm>
          <a:prstGeom prst="rect">
            <a:avLst/>
          </a:prstGeom>
          <a:noFill/>
        </p:spPr>
        <p:txBody>
          <a:bodyPr wrap="square" rtlCol="0">
            <a:spAutoFit/>
          </a:bodyPr>
          <a:lstStyle/>
          <a:p>
            <a:r>
              <a:rPr lang="en-GB" sz="2000" dirty="0" smtClean="0">
                <a:solidFill>
                  <a:schemeClr val="bg1"/>
                </a:solidFill>
                <a:latin typeface="Corbel" pitchFamily="34" charset="0"/>
              </a:rPr>
              <a:t>Jing </a:t>
            </a:r>
            <a:r>
              <a:rPr lang="en-GB" sz="2000" dirty="0" err="1" smtClean="0">
                <a:solidFill>
                  <a:schemeClr val="bg1"/>
                </a:solidFill>
                <a:latin typeface="Corbel" pitchFamily="34" charset="0"/>
              </a:rPr>
              <a:t>Yidan</a:t>
            </a:r>
            <a:endParaRPr lang="en-GB" sz="2000" dirty="0">
              <a:solidFill>
                <a:schemeClr val="bg1"/>
              </a:solidFill>
              <a:latin typeface="Corbel" pitchFamily="34" charset="0"/>
            </a:endParaRPr>
          </a:p>
        </p:txBody>
      </p:sp>
      <p:sp>
        <p:nvSpPr>
          <p:cNvPr id="9" name="Rectangle 7"/>
          <p:cNvSpPr>
            <a:spLocks noChangeArrowheads="1"/>
          </p:cNvSpPr>
          <p:nvPr/>
        </p:nvSpPr>
        <p:spPr bwMode="auto">
          <a:xfrm>
            <a:off x="285720" y="2357430"/>
            <a:ext cx="6357982" cy="785818"/>
          </a:xfrm>
          <a:prstGeom prst="rect">
            <a:avLst/>
          </a:prstGeom>
          <a:noFill/>
          <a:ln w="9525">
            <a:noFill/>
            <a:miter lim="800000"/>
            <a:headEnd/>
            <a:tailEnd/>
          </a:ln>
          <a:effectLst/>
        </p:spPr>
        <p:txBody>
          <a:bodyPr lIns="92075" tIns="46038" rIns="92075" bIns="46038"/>
          <a:lstStyle/>
          <a:p>
            <a:pPr eaLnBrk="1" fontAlgn="auto" hangingPunct="1">
              <a:spcBef>
                <a:spcPct val="20000"/>
              </a:spcBef>
              <a:spcAft>
                <a:spcPts val="0"/>
              </a:spcAft>
              <a:buClr>
                <a:srgbClr val="6699FF"/>
              </a:buClr>
              <a:buSzPct val="65000"/>
            </a:pPr>
            <a:r>
              <a:rPr lang="en-GB" altLang="zh-CN" sz="2000" kern="0" dirty="0" smtClean="0">
                <a:solidFill>
                  <a:schemeClr val="bg1"/>
                </a:solidFill>
                <a:latin typeface="Corbel" pitchFamily="34" charset="0"/>
                <a:ea typeface="STXinwei" pitchFamily="2" charset="-122"/>
              </a:rPr>
              <a:t>2011: ‘Prevention of Cruelty to Animals’ Draft Law formally proposed at the NPC</a:t>
            </a:r>
          </a:p>
          <a:p>
            <a:pPr eaLnBrk="1" fontAlgn="auto" hangingPunct="1">
              <a:spcBef>
                <a:spcPct val="20000"/>
              </a:spcBef>
              <a:spcAft>
                <a:spcPts val="0"/>
              </a:spcAft>
              <a:buClr>
                <a:srgbClr val="6699FF"/>
              </a:buClr>
              <a:buSzPct val="65000"/>
            </a:pPr>
            <a:endParaRPr lang="en-GB" altLang="zh-CN" sz="2000" kern="0" dirty="0" smtClean="0">
              <a:solidFill>
                <a:schemeClr val="bg1"/>
              </a:solidFill>
              <a:latin typeface="Corbel" pitchFamily="34" charset="0"/>
              <a:ea typeface="STXinwei" pitchFamily="2" charset="-122"/>
            </a:endParaRPr>
          </a:p>
          <a:p>
            <a:pPr eaLnBrk="1" fontAlgn="auto" hangingPunct="1">
              <a:spcBef>
                <a:spcPct val="20000"/>
              </a:spcBef>
              <a:spcAft>
                <a:spcPts val="0"/>
              </a:spcAft>
              <a:buClr>
                <a:srgbClr val="6699FF"/>
              </a:buClr>
              <a:buSzPct val="65000"/>
            </a:pPr>
            <a:r>
              <a:rPr lang="en-GB" altLang="zh-CN" sz="2000" i="1" kern="0" dirty="0" smtClean="0">
                <a:solidFill>
                  <a:srgbClr val="E8FF35"/>
                </a:solidFill>
                <a:latin typeface="Corbel" pitchFamily="34" charset="0"/>
                <a:ea typeface="STXinwei" pitchFamily="2" charset="-122"/>
              </a:rPr>
              <a:t>‘Although our society has progressed very rapidly in recent  years, many people’s concepts around the treatment of animals remain extremely outdated…Without regulation to coordinate the relationship between humans and nature, we are bound to reap the consequences in the future.’</a:t>
            </a:r>
          </a:p>
          <a:p>
            <a:pPr eaLnBrk="1" fontAlgn="auto" hangingPunct="1">
              <a:spcBef>
                <a:spcPct val="20000"/>
              </a:spcBef>
              <a:spcAft>
                <a:spcPts val="0"/>
              </a:spcAft>
              <a:buClr>
                <a:srgbClr val="6699FF"/>
              </a:buClr>
              <a:buSzPct val="65000"/>
            </a:pPr>
            <a:r>
              <a:rPr lang="en-GB" altLang="zh-CN" sz="1400" kern="0" dirty="0" smtClean="0">
                <a:solidFill>
                  <a:schemeClr val="bg1"/>
                </a:solidFill>
                <a:latin typeface="Corbel" pitchFamily="34" charset="0"/>
                <a:ea typeface="STXinwei" pitchFamily="2" charset="-122"/>
              </a:rPr>
              <a:t>Jing </a:t>
            </a:r>
            <a:r>
              <a:rPr lang="en-GB" altLang="zh-CN" sz="1400" kern="0" dirty="0" err="1" smtClean="0">
                <a:solidFill>
                  <a:schemeClr val="bg1"/>
                </a:solidFill>
                <a:latin typeface="Corbel" pitchFamily="34" charset="0"/>
                <a:ea typeface="STXinwei" pitchFamily="2" charset="-122"/>
              </a:rPr>
              <a:t>Yidan</a:t>
            </a:r>
            <a:r>
              <a:rPr lang="en-GB" altLang="zh-CN" sz="1400" kern="0" dirty="0" smtClean="0">
                <a:solidFill>
                  <a:schemeClr val="bg1"/>
                </a:solidFill>
                <a:latin typeface="Corbel" pitchFamily="34" charset="0"/>
                <a:ea typeface="STXinwei" pitchFamily="2" charset="-122"/>
              </a:rPr>
              <a:t>, NPC Representative, People’s Daily online  9 March 2012</a:t>
            </a:r>
            <a:r>
              <a:rPr lang="zh-CN" altLang="en-US" sz="1400" kern="0" dirty="0" smtClean="0">
                <a:solidFill>
                  <a:schemeClr val="bg1"/>
                </a:solidFill>
                <a:latin typeface="Corbel" pitchFamily="34" charset="0"/>
                <a:ea typeface="STXinwei" pitchFamily="2" charset="-122"/>
              </a:rPr>
              <a:t/>
            </a:r>
            <a:br>
              <a:rPr lang="zh-CN" altLang="en-US" sz="1400" kern="0" dirty="0" smtClean="0">
                <a:solidFill>
                  <a:schemeClr val="bg1"/>
                </a:solidFill>
                <a:latin typeface="Corbel" pitchFamily="34" charset="0"/>
                <a:ea typeface="STXinwei" pitchFamily="2" charset="-122"/>
              </a:rPr>
            </a:br>
            <a:endParaRPr lang="en-GB" altLang="zh-CN" sz="1400" kern="0" dirty="0" smtClean="0">
              <a:solidFill>
                <a:schemeClr val="bg1"/>
              </a:solidFill>
              <a:latin typeface="Corbel" pitchFamily="34" charset="0"/>
              <a:ea typeface="STXinwei" pitchFamily="2" charset="-122"/>
            </a:endParaRPr>
          </a:p>
        </p:txBody>
      </p:sp>
      <p:pic>
        <p:nvPicPr>
          <p:cNvPr id="10" name="Picture 9" descr="120px-National_EmbleNPC crest.png"/>
          <p:cNvPicPr>
            <a:picLocks noChangeAspect="1"/>
          </p:cNvPicPr>
          <p:nvPr/>
        </p:nvPicPr>
        <p:blipFill>
          <a:blip r:embed="rId4" cstate="email"/>
          <a:stretch>
            <a:fillRect/>
          </a:stretch>
        </p:blipFill>
        <p:spPr>
          <a:xfrm>
            <a:off x="372301" y="1135596"/>
            <a:ext cx="413485" cy="451387"/>
          </a:xfrm>
          <a:prstGeom prst="rect">
            <a:avLst/>
          </a:prstGeom>
        </p:spPr>
      </p:pic>
      <p:pic>
        <p:nvPicPr>
          <p:cNvPr id="11" name="Picture 10" descr="cppcc crest.png"/>
          <p:cNvPicPr>
            <a:picLocks noChangeAspect="1"/>
          </p:cNvPicPr>
          <p:nvPr/>
        </p:nvPicPr>
        <p:blipFill>
          <a:blip r:embed="rId5" cstate="email"/>
          <a:stretch>
            <a:fillRect/>
          </a:stretch>
        </p:blipFill>
        <p:spPr>
          <a:xfrm>
            <a:off x="357158" y="1714488"/>
            <a:ext cx="428628" cy="428628"/>
          </a:xfrm>
          <a:prstGeom prst="rect">
            <a:avLst/>
          </a:prstGeom>
        </p:spPr>
      </p:pic>
      <p:pic>
        <p:nvPicPr>
          <p:cNvPr id="12" name="Picture 11" descr="NPC 2011.jpg"/>
          <p:cNvPicPr>
            <a:picLocks noChangeAspect="1"/>
          </p:cNvPicPr>
          <p:nvPr/>
        </p:nvPicPr>
        <p:blipFill>
          <a:blip r:embed="rId6" cstate="email"/>
          <a:stretch>
            <a:fillRect/>
          </a:stretch>
        </p:blipFill>
        <p:spPr>
          <a:xfrm>
            <a:off x="6572264" y="785794"/>
            <a:ext cx="2214578" cy="1535440"/>
          </a:xfrm>
          <a:prstGeom prst="rect">
            <a:avLst/>
          </a:prstGeom>
          <a:ln>
            <a:solidFill>
              <a:srgbClr val="96D5D2"/>
            </a:solidFill>
          </a:ln>
        </p:spPr>
      </p:pic>
      <p:sp>
        <p:nvSpPr>
          <p:cNvPr id="13" name="Title 1"/>
          <p:cNvSpPr txBox="1">
            <a:spLocks/>
          </p:cNvSpPr>
          <p:nvPr/>
        </p:nvSpPr>
        <p:spPr bwMode="auto">
          <a:xfrm>
            <a:off x="285720" y="285728"/>
            <a:ext cx="8001056" cy="57150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indent="-342900">
              <a:lnSpc>
                <a:spcPct val="140000"/>
              </a:lnSpc>
              <a:spcBef>
                <a:spcPct val="20000"/>
              </a:spcBef>
              <a:defRPr/>
            </a:pPr>
            <a:r>
              <a:rPr lang="en-GB" altLang="zh-CN" sz="1600" kern="0" dirty="0" smtClean="0">
                <a:solidFill>
                  <a:srgbClr val="96D5D2"/>
                </a:solidFill>
                <a:latin typeface="Corbel" pitchFamily="34" charset="0"/>
                <a:ea typeface="SimHei" pitchFamily="2" charset="-122"/>
              </a:rPr>
              <a:t>IMPACT OF THE DRAFT LAW</a:t>
            </a:r>
          </a:p>
          <a:p>
            <a:pPr marL="342900" indent="-342900">
              <a:lnSpc>
                <a:spcPct val="140000"/>
              </a:lnSpc>
              <a:spcBef>
                <a:spcPct val="20000"/>
              </a:spcBef>
              <a:defRPr/>
            </a:pPr>
            <a:r>
              <a:rPr kumimoji="0" lang="en-GB"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t/>
            </a:r>
            <a:br>
              <a:rPr kumimoji="0" lang="en-GB"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br>
            <a:endParaRPr kumimoji="0" lang="en-GB" sz="1600" b="0" i="0" u="none" strike="noStrike" kern="0" cap="none" spc="0" normalizeH="0" baseline="0" noProof="0" dirty="0">
              <a:ln>
                <a:noFill/>
              </a:ln>
              <a:solidFill>
                <a:srgbClr val="96D5D2"/>
              </a:solidFill>
              <a:effectLst/>
              <a:uLnTx/>
              <a:uFillTx/>
              <a:latin typeface="Corbel" pitchFamily="34" charset="0"/>
              <a:ea typeface="SimHei" pitchFamily="2" charset="-122"/>
              <a:cs typeface="+mj-cs"/>
            </a:endParaRPr>
          </a:p>
        </p:txBody>
      </p:sp>
    </p:spTree>
  </p:cSld>
  <p:clrMapOvr>
    <a:masterClrMapping/>
  </p:clrMapOvr>
  <p:transition spd="med"/>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8" name="Rectangle 7"/>
          <p:cNvSpPr>
            <a:spLocks noChangeArrowheads="1"/>
          </p:cNvSpPr>
          <p:nvPr/>
        </p:nvSpPr>
        <p:spPr bwMode="auto">
          <a:xfrm>
            <a:off x="285720" y="785794"/>
            <a:ext cx="8572560" cy="1382712"/>
          </a:xfrm>
          <a:prstGeom prst="rect">
            <a:avLst/>
          </a:prstGeom>
          <a:noFill/>
          <a:ln w="9525">
            <a:noFill/>
            <a:miter lim="800000"/>
            <a:headEnd/>
            <a:tailEnd/>
          </a:ln>
          <a:effectLst/>
        </p:spPr>
        <p:txBody>
          <a:bodyPr lIns="92075" tIns="46038" rIns="92075" bIns="46038"/>
          <a:lstStyle/>
          <a:p>
            <a:pPr marL="342900" marR="0" lvl="0" indent="-342900" defTabSz="914400" eaLnBrk="1" fontAlgn="auto" latinLnBrk="0" hangingPunct="1">
              <a:lnSpc>
                <a:spcPct val="100000"/>
              </a:lnSpc>
              <a:spcBef>
                <a:spcPct val="20000"/>
              </a:spcBef>
              <a:spcAft>
                <a:spcPts val="0"/>
              </a:spcAft>
              <a:buClr>
                <a:srgbClr val="6699FF"/>
              </a:buClr>
              <a:buSzPct val="65000"/>
              <a:buFont typeface="Wingdings" pitchFamily="2" charset="2"/>
              <a:buNone/>
              <a:tabLst/>
              <a:defRPr/>
            </a:pPr>
            <a:r>
              <a:rPr lang="en-GB" altLang="zh-CN" sz="2200" kern="0" dirty="0" smtClean="0">
                <a:solidFill>
                  <a:schemeClr val="bg1"/>
                </a:solidFill>
                <a:latin typeface="Corbel" pitchFamily="34" charset="0"/>
                <a:ea typeface="STXinwei" pitchFamily="2" charset="-122"/>
              </a:rPr>
              <a:t>Zoo Management Regulations, 2010</a:t>
            </a:r>
          </a:p>
          <a:p>
            <a:pPr marL="342900" indent="-342900" eaLnBrk="1" fontAlgn="auto" hangingPunct="1">
              <a:spcBef>
                <a:spcPct val="20000"/>
              </a:spcBef>
              <a:spcAft>
                <a:spcPts val="0"/>
              </a:spcAft>
              <a:buClr>
                <a:srgbClr val="6699FF"/>
              </a:buClr>
              <a:buSzPct val="65000"/>
            </a:pPr>
            <a:endParaRPr lang="en-GB" altLang="zh-CN" sz="1200" kern="0" dirty="0" smtClean="0">
              <a:solidFill>
                <a:schemeClr val="bg1"/>
              </a:solidFill>
              <a:latin typeface="Corbel" pitchFamily="34" charset="0"/>
              <a:ea typeface="STXinwei" pitchFamily="2" charset="-122"/>
            </a:endParaRPr>
          </a:p>
          <a:p>
            <a:pPr marL="342900" indent="-342900" eaLnBrk="1" fontAlgn="auto" hangingPunct="1">
              <a:spcBef>
                <a:spcPct val="20000"/>
              </a:spcBef>
              <a:spcAft>
                <a:spcPts val="0"/>
              </a:spcAft>
              <a:buClr>
                <a:srgbClr val="6699FF"/>
              </a:buClr>
              <a:buSzPct val="65000"/>
            </a:pPr>
            <a:r>
              <a:rPr lang="en-GB" altLang="zh-CN" sz="2200" kern="0" dirty="0" smtClean="0">
                <a:solidFill>
                  <a:schemeClr val="bg1"/>
                </a:solidFill>
                <a:latin typeface="Corbel" pitchFamily="34" charset="0"/>
                <a:ea typeface="STXinwei" pitchFamily="2" charset="-122"/>
              </a:rPr>
              <a:t>Mar : </a:t>
            </a:r>
            <a:r>
              <a:rPr lang="en-GB" altLang="zh-CN" sz="2200" i="1" kern="0" dirty="0" smtClean="0">
                <a:solidFill>
                  <a:schemeClr val="bg1"/>
                </a:solidFill>
                <a:latin typeface="Corbel" pitchFamily="34" charset="0"/>
                <a:ea typeface="STXinwei" pitchFamily="2" charset="-122"/>
              </a:rPr>
              <a:t>‘Prevention of Cruelty to Animals’ </a:t>
            </a:r>
            <a:r>
              <a:rPr lang="en-GB" altLang="zh-CN" sz="2200" kern="0" dirty="0" smtClean="0">
                <a:solidFill>
                  <a:schemeClr val="bg1"/>
                </a:solidFill>
                <a:latin typeface="Corbel" pitchFamily="34" charset="0"/>
                <a:ea typeface="STXinwei" pitchFamily="2" charset="-122"/>
              </a:rPr>
              <a:t>draft law released </a:t>
            </a:r>
          </a:p>
          <a:p>
            <a:pPr eaLnBrk="1" fontAlgn="auto" hangingPunct="1">
              <a:spcBef>
                <a:spcPct val="20000"/>
              </a:spcBef>
              <a:spcAft>
                <a:spcPts val="0"/>
              </a:spcAft>
              <a:buClr>
                <a:srgbClr val="6699FF"/>
              </a:buClr>
              <a:buSzPct val="65000"/>
            </a:pPr>
            <a:r>
              <a:rPr lang="en-GB" altLang="zh-CN" sz="2200" kern="0" dirty="0" smtClean="0">
                <a:solidFill>
                  <a:schemeClr val="bg1"/>
                </a:solidFill>
                <a:latin typeface="Corbel" pitchFamily="34" charset="0"/>
                <a:ea typeface="STXinwei" pitchFamily="2" charset="-122"/>
              </a:rPr>
              <a:t>Jul:  State Forestry Bureau banned </a:t>
            </a:r>
            <a:r>
              <a:rPr lang="en-GB" altLang="zh-CN" sz="2200" kern="0" dirty="0" smtClean="0">
                <a:solidFill>
                  <a:srgbClr val="F2665E"/>
                </a:solidFill>
                <a:latin typeface="Corbel" pitchFamily="34" charset="0"/>
                <a:ea typeface="STXinwei" pitchFamily="2" charset="-122"/>
              </a:rPr>
              <a:t>close contact between visitors and wild animals, and performances involving cruelty</a:t>
            </a:r>
          </a:p>
        </p:txBody>
      </p:sp>
      <p:pic>
        <p:nvPicPr>
          <p:cNvPr id="4" name="Picture 7" descr="Copy of Days 1,2 184"/>
          <p:cNvPicPr>
            <a:picLocks noChangeAspect="1" noChangeArrowheads="1"/>
          </p:cNvPicPr>
          <p:nvPr/>
        </p:nvPicPr>
        <p:blipFill>
          <a:blip r:embed="rId3" cstate="email"/>
          <a:srcRect/>
          <a:stretch>
            <a:fillRect/>
          </a:stretch>
        </p:blipFill>
        <p:spPr bwMode="auto">
          <a:xfrm>
            <a:off x="428596" y="2706245"/>
            <a:ext cx="4214842" cy="2222953"/>
          </a:xfrm>
          <a:prstGeom prst="rect">
            <a:avLst/>
          </a:prstGeom>
          <a:noFill/>
          <a:ln w="9525">
            <a:solidFill>
              <a:srgbClr val="96D5D2"/>
            </a:solidFill>
            <a:miter lim="800000"/>
            <a:headEnd/>
            <a:tailEnd/>
          </a:ln>
        </p:spPr>
      </p:pic>
      <p:sp>
        <p:nvSpPr>
          <p:cNvPr id="5" name="Rectangle 7"/>
          <p:cNvSpPr>
            <a:spLocks noChangeArrowheads="1"/>
          </p:cNvSpPr>
          <p:nvPr/>
        </p:nvSpPr>
        <p:spPr bwMode="auto">
          <a:xfrm>
            <a:off x="285720" y="5072074"/>
            <a:ext cx="8429684" cy="785818"/>
          </a:xfrm>
          <a:prstGeom prst="rect">
            <a:avLst/>
          </a:prstGeom>
          <a:noFill/>
          <a:ln w="9525">
            <a:noFill/>
            <a:miter lim="800000"/>
            <a:headEnd/>
            <a:tailEnd/>
          </a:ln>
          <a:effectLst/>
        </p:spPr>
        <p:txBody>
          <a:bodyPr lIns="92075" tIns="46038" rIns="92075" bIns="46038"/>
          <a:lstStyle/>
          <a:p>
            <a:pPr eaLnBrk="1" fontAlgn="auto" hangingPunct="1">
              <a:spcBef>
                <a:spcPct val="20000"/>
              </a:spcBef>
              <a:spcAft>
                <a:spcPts val="0"/>
              </a:spcAft>
              <a:buClr>
                <a:srgbClr val="6699FF"/>
              </a:buClr>
              <a:buSzPct val="65000"/>
            </a:pPr>
            <a:r>
              <a:rPr lang="en-GB" altLang="zh-CN" sz="2200" kern="0" dirty="0" smtClean="0">
                <a:solidFill>
                  <a:schemeClr val="bg1"/>
                </a:solidFill>
                <a:latin typeface="Corbel" pitchFamily="34" charset="0"/>
                <a:ea typeface="STXinwei" pitchFamily="2" charset="-122"/>
              </a:rPr>
              <a:t>Oct: Ministry of Housing and Urban-Rural Development issued an order banning </a:t>
            </a:r>
            <a:r>
              <a:rPr lang="en-GB" altLang="zh-CN" sz="2200" kern="0" dirty="0" smtClean="0">
                <a:solidFill>
                  <a:srgbClr val="F2665E"/>
                </a:solidFill>
                <a:latin typeface="Corbel" pitchFamily="34" charset="0"/>
                <a:ea typeface="STXinwei" pitchFamily="2" charset="-122"/>
              </a:rPr>
              <a:t>all animal performances</a:t>
            </a:r>
            <a:r>
              <a:rPr lang="en-GB" altLang="zh-CN" sz="2200" kern="0" dirty="0" smtClean="0">
                <a:solidFill>
                  <a:schemeClr val="bg1"/>
                </a:solidFill>
                <a:latin typeface="Corbel" pitchFamily="34" charset="0"/>
                <a:ea typeface="STXinwei" pitchFamily="2" charset="-122"/>
              </a:rPr>
              <a:t>, effective Jan 2011</a:t>
            </a:r>
          </a:p>
        </p:txBody>
      </p:sp>
      <p:pic>
        <p:nvPicPr>
          <p:cNvPr id="7" name="Picture 8" descr="AAF_logo"/>
          <p:cNvPicPr>
            <a:picLocks noChangeAspect="1" noChangeArrowheads="1"/>
          </p:cNvPicPr>
          <p:nvPr/>
        </p:nvPicPr>
        <p:blipFill>
          <a:blip r:embed="rId4" cstate="email"/>
          <a:srcRect/>
          <a:stretch>
            <a:fillRect/>
          </a:stretch>
        </p:blipFill>
        <p:spPr bwMode="auto">
          <a:xfrm>
            <a:off x="5643570" y="2714620"/>
            <a:ext cx="3000396" cy="700500"/>
          </a:xfrm>
          <a:prstGeom prst="rect">
            <a:avLst/>
          </a:prstGeom>
          <a:noFill/>
          <a:ln w="9525">
            <a:solidFill>
              <a:srgbClr val="96D5D2"/>
            </a:solidFill>
            <a:miter lim="800000"/>
            <a:headEnd/>
            <a:tailEnd/>
          </a:ln>
        </p:spPr>
      </p:pic>
      <p:sp>
        <p:nvSpPr>
          <p:cNvPr id="8" name="Title 1"/>
          <p:cNvSpPr txBox="1">
            <a:spLocks/>
          </p:cNvSpPr>
          <p:nvPr/>
        </p:nvSpPr>
        <p:spPr bwMode="auto">
          <a:xfrm>
            <a:off x="285720" y="285728"/>
            <a:ext cx="8001056" cy="57150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indent="-342900">
              <a:lnSpc>
                <a:spcPct val="140000"/>
              </a:lnSpc>
              <a:spcBef>
                <a:spcPct val="20000"/>
              </a:spcBef>
              <a:defRPr/>
            </a:pPr>
            <a:r>
              <a:rPr lang="en-GB" altLang="zh-CN" sz="1600" kern="0" dirty="0" smtClean="0">
                <a:solidFill>
                  <a:srgbClr val="96D5D2"/>
                </a:solidFill>
                <a:latin typeface="Corbel" pitchFamily="34" charset="0"/>
                <a:ea typeface="SimHei" pitchFamily="2" charset="-122"/>
              </a:rPr>
              <a:t>IMPACT OF THE DRAFT LAW</a:t>
            </a:r>
          </a:p>
          <a:p>
            <a:pPr marL="342900" indent="-342900">
              <a:lnSpc>
                <a:spcPct val="140000"/>
              </a:lnSpc>
              <a:spcBef>
                <a:spcPct val="20000"/>
              </a:spcBef>
              <a:defRPr/>
            </a:pPr>
            <a:r>
              <a:rPr kumimoji="0" lang="en-GB"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t/>
            </a:r>
            <a:br>
              <a:rPr kumimoji="0" lang="en-GB"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br>
            <a:endParaRPr kumimoji="0" lang="en-GB" sz="1600" b="0" i="0" u="none" strike="noStrike" kern="0" cap="none" spc="0" normalizeH="0" baseline="0" noProof="0" dirty="0">
              <a:ln>
                <a:noFill/>
              </a:ln>
              <a:solidFill>
                <a:srgbClr val="96D5D2"/>
              </a:solidFill>
              <a:effectLst/>
              <a:uLnTx/>
              <a:uFillTx/>
              <a:latin typeface="Corbel" pitchFamily="34" charset="0"/>
              <a:ea typeface="SimHei" pitchFamily="2" charset="-122"/>
              <a:cs typeface="+mj-cs"/>
            </a:endParaRPr>
          </a:p>
        </p:txBody>
      </p:sp>
    </p:spTree>
  </p:cSld>
  <p:clrMapOvr>
    <a:masterClrMapping/>
  </p:clrMapOvr>
  <p:transition spd="med"/>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 name="Rectangle 7"/>
          <p:cNvSpPr>
            <a:spLocks noChangeArrowheads="1"/>
          </p:cNvSpPr>
          <p:nvPr/>
        </p:nvSpPr>
        <p:spPr bwMode="auto">
          <a:xfrm>
            <a:off x="310801" y="1214422"/>
            <a:ext cx="8261727" cy="571504"/>
          </a:xfrm>
          <a:prstGeom prst="rect">
            <a:avLst/>
          </a:prstGeom>
          <a:noFill/>
          <a:ln w="9525">
            <a:noFill/>
            <a:miter lim="800000"/>
            <a:headEnd/>
            <a:tailEnd/>
          </a:ln>
          <a:effectLst/>
        </p:spPr>
        <p:txBody>
          <a:bodyPr lIns="92075" tIns="46038" rIns="92075" bIns="46038"/>
          <a:lstStyle/>
          <a:p>
            <a:pPr marL="355600" indent="-355600" eaLnBrk="1" fontAlgn="auto" hangingPunct="1">
              <a:spcBef>
                <a:spcPct val="20000"/>
              </a:spcBef>
              <a:spcAft>
                <a:spcPts val="0"/>
              </a:spcAft>
              <a:buClr>
                <a:srgbClr val="F2665E"/>
              </a:buClr>
              <a:buSzPct val="65000"/>
              <a:buFont typeface="Wingdings" pitchFamily="2" charset="2"/>
              <a:buChar char="u"/>
            </a:pPr>
            <a:r>
              <a:rPr lang="en-GB" altLang="zh-CN" sz="2200" kern="0" dirty="0" smtClean="0">
                <a:solidFill>
                  <a:schemeClr val="bg1"/>
                </a:solidFill>
                <a:latin typeface="Corbel" pitchFamily="34" charset="0"/>
                <a:ea typeface="STXinwei" pitchFamily="2" charset="-122"/>
              </a:rPr>
              <a:t>Local animal protection groups, capacity building</a:t>
            </a:r>
          </a:p>
          <a:p>
            <a:pPr marL="355600" indent="-355600" eaLnBrk="1" fontAlgn="auto" hangingPunct="1">
              <a:spcBef>
                <a:spcPct val="20000"/>
              </a:spcBef>
              <a:spcAft>
                <a:spcPts val="0"/>
              </a:spcAft>
              <a:buClr>
                <a:srgbClr val="F2665E"/>
              </a:buClr>
              <a:buSzPct val="65000"/>
              <a:buFont typeface="Wingdings" pitchFamily="2" charset="2"/>
              <a:buChar char="u"/>
            </a:pPr>
            <a:endParaRPr lang="en-GB" altLang="zh-CN" sz="2200" kern="0" dirty="0" smtClean="0">
              <a:solidFill>
                <a:schemeClr val="bg1"/>
              </a:solidFill>
              <a:latin typeface="Corbel" pitchFamily="34" charset="0"/>
              <a:ea typeface="STXinwei" pitchFamily="2" charset="-122"/>
            </a:endParaRPr>
          </a:p>
          <a:p>
            <a:pPr marL="355600" indent="-355600" eaLnBrk="1" fontAlgn="auto" hangingPunct="1">
              <a:spcBef>
                <a:spcPct val="20000"/>
              </a:spcBef>
              <a:spcAft>
                <a:spcPts val="0"/>
              </a:spcAft>
              <a:buClr>
                <a:srgbClr val="F2665E"/>
              </a:buClr>
              <a:buSzPct val="65000"/>
              <a:buFont typeface="Wingdings" pitchFamily="2" charset="2"/>
              <a:buChar char="u"/>
            </a:pPr>
            <a:r>
              <a:rPr lang="en-GB" altLang="zh-CN" sz="2200" kern="0" dirty="0" smtClean="0">
                <a:solidFill>
                  <a:schemeClr val="bg1"/>
                </a:solidFill>
                <a:latin typeface="Corbel" pitchFamily="34" charset="0"/>
                <a:ea typeface="STXinwei" pitchFamily="2" charset="-122"/>
              </a:rPr>
              <a:t>Asia for Animals Conference 2011, Chengdu</a:t>
            </a:r>
          </a:p>
          <a:p>
            <a:pPr marL="355600" indent="-355600" eaLnBrk="1" fontAlgn="auto" hangingPunct="1">
              <a:spcBef>
                <a:spcPct val="20000"/>
              </a:spcBef>
              <a:spcAft>
                <a:spcPts val="0"/>
              </a:spcAft>
              <a:buClr>
                <a:srgbClr val="F2665E"/>
              </a:buClr>
              <a:buSzPct val="65000"/>
            </a:pPr>
            <a:endParaRPr lang="en-GB" altLang="zh-CN" sz="2200" i="1" kern="0" dirty="0" smtClean="0">
              <a:solidFill>
                <a:schemeClr val="bg1"/>
              </a:solidFill>
              <a:latin typeface="Corbel" pitchFamily="34" charset="0"/>
              <a:ea typeface="STXinwei" pitchFamily="2" charset="-122"/>
            </a:endParaRPr>
          </a:p>
          <a:p>
            <a:pPr marL="355600" indent="-355600" eaLnBrk="1" fontAlgn="auto" hangingPunct="1">
              <a:spcBef>
                <a:spcPct val="20000"/>
              </a:spcBef>
              <a:spcAft>
                <a:spcPts val="0"/>
              </a:spcAft>
              <a:buClr>
                <a:srgbClr val="F2665E"/>
              </a:buClr>
              <a:buSzPct val="65000"/>
              <a:buFont typeface="Wingdings" pitchFamily="2" charset="2"/>
              <a:buChar char="u"/>
            </a:pPr>
            <a:r>
              <a:rPr lang="en-GB" altLang="zh-CN" sz="2200" i="1" kern="0" dirty="0" err="1" smtClean="0">
                <a:solidFill>
                  <a:schemeClr val="bg1"/>
                </a:solidFill>
                <a:latin typeface="Corbel" pitchFamily="34" charset="0"/>
                <a:ea typeface="STXinwei" pitchFamily="2" charset="-122"/>
              </a:rPr>
              <a:t>Weibo</a:t>
            </a:r>
            <a:r>
              <a:rPr lang="en-GB" altLang="zh-CN" sz="2200" i="1" kern="0" dirty="0" smtClean="0">
                <a:solidFill>
                  <a:schemeClr val="bg1"/>
                </a:solidFill>
                <a:latin typeface="Corbel" pitchFamily="34" charset="0"/>
                <a:ea typeface="STXinwei" pitchFamily="2" charset="-122"/>
              </a:rPr>
              <a:t> </a:t>
            </a:r>
            <a:r>
              <a:rPr lang="en-GB" altLang="zh-CN" sz="2200" kern="0" dirty="0" smtClean="0">
                <a:solidFill>
                  <a:schemeClr val="bg1"/>
                </a:solidFill>
                <a:latin typeface="Corbel" pitchFamily="34" charset="0"/>
                <a:ea typeface="STXinwei" pitchFamily="2" charset="-122"/>
              </a:rPr>
              <a:t>– </a:t>
            </a:r>
            <a:r>
              <a:rPr lang="en-GB" altLang="zh-CN" sz="2200" kern="0" dirty="0" err="1" smtClean="0">
                <a:solidFill>
                  <a:schemeClr val="bg1"/>
                </a:solidFill>
                <a:latin typeface="Corbel" pitchFamily="34" charset="0"/>
                <a:ea typeface="STXinwei" pitchFamily="2" charset="-122"/>
              </a:rPr>
              <a:t>microblogging</a:t>
            </a:r>
            <a:r>
              <a:rPr lang="en-GB" altLang="zh-CN" sz="2200" kern="0" dirty="0" smtClean="0">
                <a:solidFill>
                  <a:schemeClr val="bg1"/>
                </a:solidFill>
                <a:latin typeface="Corbel" pitchFamily="34" charset="0"/>
                <a:ea typeface="STXinwei" pitchFamily="2" charset="-122"/>
              </a:rPr>
              <a:t> (300 million users)</a:t>
            </a:r>
          </a:p>
          <a:p>
            <a:pPr marL="355600" indent="-355600" eaLnBrk="1" fontAlgn="auto" hangingPunct="1">
              <a:spcBef>
                <a:spcPct val="20000"/>
              </a:spcBef>
              <a:spcAft>
                <a:spcPts val="0"/>
              </a:spcAft>
              <a:buClr>
                <a:srgbClr val="F2665E"/>
              </a:buClr>
              <a:buSzPct val="65000"/>
            </a:pPr>
            <a:r>
              <a:rPr lang="en-GB" altLang="zh-CN" sz="2200" kern="0" dirty="0" smtClean="0">
                <a:solidFill>
                  <a:schemeClr val="bg1"/>
                </a:solidFill>
                <a:latin typeface="Corbel" pitchFamily="34" charset="0"/>
                <a:ea typeface="STXinwei" pitchFamily="2" charset="-122"/>
              </a:rPr>
              <a:t>	QQ – IM (720 million users)</a:t>
            </a:r>
          </a:p>
          <a:p>
            <a:pPr marL="355600" indent="-355600" eaLnBrk="1" fontAlgn="auto" hangingPunct="1">
              <a:spcBef>
                <a:spcPct val="20000"/>
              </a:spcBef>
              <a:spcAft>
                <a:spcPts val="0"/>
              </a:spcAft>
              <a:buClr>
                <a:srgbClr val="F2665E"/>
              </a:buClr>
              <a:buSzPct val="65000"/>
              <a:buFont typeface="Wingdings" pitchFamily="2" charset="2"/>
              <a:buChar char="u"/>
            </a:pPr>
            <a:endParaRPr lang="en-GB" altLang="zh-CN" sz="1600" kern="0" dirty="0" smtClean="0">
              <a:solidFill>
                <a:schemeClr val="bg1"/>
              </a:solidFill>
              <a:latin typeface="Corbel" pitchFamily="34" charset="0"/>
              <a:ea typeface="STXinwei" pitchFamily="2" charset="-122"/>
            </a:endParaRPr>
          </a:p>
          <a:p>
            <a:pPr marL="355600" indent="-355600" eaLnBrk="1" fontAlgn="auto" hangingPunct="1">
              <a:spcBef>
                <a:spcPct val="20000"/>
              </a:spcBef>
              <a:spcAft>
                <a:spcPts val="0"/>
              </a:spcAft>
              <a:buClr>
                <a:srgbClr val="F2665E"/>
              </a:buClr>
              <a:buSzPct val="65000"/>
              <a:buFont typeface="Wingdings" pitchFamily="2" charset="2"/>
              <a:buChar char="u"/>
            </a:pPr>
            <a:endParaRPr lang="en-GB" altLang="zh-CN" sz="2200" kern="0" dirty="0" smtClean="0">
              <a:solidFill>
                <a:schemeClr val="bg1"/>
              </a:solidFill>
              <a:latin typeface="Corbel" pitchFamily="34" charset="0"/>
              <a:ea typeface="STXinwei" pitchFamily="2" charset="-122"/>
            </a:endParaRPr>
          </a:p>
          <a:p>
            <a:pPr marL="355600" indent="-355600" eaLnBrk="1" fontAlgn="auto" hangingPunct="1">
              <a:spcBef>
                <a:spcPct val="20000"/>
              </a:spcBef>
              <a:spcAft>
                <a:spcPts val="0"/>
              </a:spcAft>
              <a:buClr>
                <a:srgbClr val="F2665E"/>
              </a:buClr>
              <a:buSzPct val="65000"/>
              <a:buFont typeface="Wingdings" pitchFamily="2" charset="2"/>
              <a:buChar char="u"/>
            </a:pPr>
            <a:endParaRPr lang="en-GB" altLang="zh-CN" sz="2200" kern="0" dirty="0" smtClean="0">
              <a:solidFill>
                <a:schemeClr val="bg1"/>
              </a:solidFill>
              <a:latin typeface="Corbel" pitchFamily="34" charset="0"/>
              <a:ea typeface="STXinwei" pitchFamily="2" charset="-122"/>
            </a:endParaRPr>
          </a:p>
        </p:txBody>
      </p:sp>
      <p:pic>
        <p:nvPicPr>
          <p:cNvPr id="54" name="Picture 53" descr="AfA footer2.gif"/>
          <p:cNvPicPr>
            <a:picLocks noChangeAspect="1"/>
          </p:cNvPicPr>
          <p:nvPr/>
        </p:nvPicPr>
        <p:blipFill>
          <a:blip r:embed="rId3" cstate="email"/>
          <a:srcRect r="43491" b="-62052"/>
          <a:stretch>
            <a:fillRect/>
          </a:stretch>
        </p:blipFill>
        <p:spPr>
          <a:xfrm>
            <a:off x="1714480" y="3902704"/>
            <a:ext cx="7206294" cy="1812312"/>
          </a:xfrm>
          <a:prstGeom prst="rect">
            <a:avLst/>
          </a:prstGeom>
          <a:solidFill>
            <a:schemeClr val="bg1"/>
          </a:solidFill>
        </p:spPr>
      </p:pic>
      <p:pic>
        <p:nvPicPr>
          <p:cNvPr id="52" name="Picture 51" descr="AfA header.gif"/>
          <p:cNvPicPr>
            <a:picLocks noChangeAspect="1"/>
          </p:cNvPicPr>
          <p:nvPr/>
        </p:nvPicPr>
        <p:blipFill>
          <a:blip r:embed="rId4" cstate="email"/>
          <a:srcRect t="-562" r="79063" b="-562"/>
          <a:stretch>
            <a:fillRect/>
          </a:stretch>
        </p:blipFill>
        <p:spPr>
          <a:xfrm>
            <a:off x="357158" y="3929066"/>
            <a:ext cx="1196566" cy="642942"/>
          </a:xfrm>
          <a:prstGeom prst="rect">
            <a:avLst/>
          </a:prstGeom>
          <a:ln>
            <a:solidFill>
              <a:srgbClr val="96D5D2"/>
            </a:solidFill>
          </a:ln>
        </p:spPr>
      </p:pic>
      <p:pic>
        <p:nvPicPr>
          <p:cNvPr id="53" name="Picture 52" descr="AfA footer2.gif"/>
          <p:cNvPicPr>
            <a:picLocks noChangeAspect="1"/>
          </p:cNvPicPr>
          <p:nvPr/>
        </p:nvPicPr>
        <p:blipFill>
          <a:blip r:embed="rId3" cstate="email"/>
          <a:srcRect l="55901" t="36619" r="7421" b="-905"/>
          <a:stretch>
            <a:fillRect/>
          </a:stretch>
        </p:blipFill>
        <p:spPr>
          <a:xfrm>
            <a:off x="2571736" y="4974274"/>
            <a:ext cx="4677386" cy="718940"/>
          </a:xfrm>
          <a:prstGeom prst="rect">
            <a:avLst/>
          </a:prstGeom>
        </p:spPr>
      </p:pic>
      <p:pic>
        <p:nvPicPr>
          <p:cNvPr id="7" name="Picture 8" descr="AAF_logo"/>
          <p:cNvPicPr>
            <a:picLocks noChangeAspect="1" noChangeArrowheads="1"/>
          </p:cNvPicPr>
          <p:nvPr/>
        </p:nvPicPr>
        <p:blipFill>
          <a:blip r:embed="rId5" cstate="email"/>
          <a:srcRect/>
          <a:stretch>
            <a:fillRect/>
          </a:stretch>
        </p:blipFill>
        <p:spPr bwMode="auto">
          <a:xfrm>
            <a:off x="7215206" y="5162171"/>
            <a:ext cx="1643074" cy="383607"/>
          </a:xfrm>
          <a:prstGeom prst="rect">
            <a:avLst/>
          </a:prstGeom>
          <a:noFill/>
          <a:ln w="9525">
            <a:noFill/>
            <a:miter lim="800000"/>
            <a:headEnd/>
            <a:tailEnd/>
          </a:ln>
        </p:spPr>
      </p:pic>
      <p:pic>
        <p:nvPicPr>
          <p:cNvPr id="8" name="Picture 7" descr="AfA Ed Seminar.JPG"/>
          <p:cNvPicPr>
            <a:picLocks noChangeAspect="1"/>
          </p:cNvPicPr>
          <p:nvPr/>
        </p:nvPicPr>
        <p:blipFill>
          <a:blip r:embed="rId6" cstate="email"/>
          <a:stretch>
            <a:fillRect/>
          </a:stretch>
        </p:blipFill>
        <p:spPr>
          <a:xfrm>
            <a:off x="6643704" y="2285993"/>
            <a:ext cx="2250296" cy="1500198"/>
          </a:xfrm>
          <a:prstGeom prst="rect">
            <a:avLst/>
          </a:prstGeom>
          <a:ln>
            <a:solidFill>
              <a:srgbClr val="96D5D2"/>
            </a:solidFill>
          </a:ln>
        </p:spPr>
      </p:pic>
      <p:sp>
        <p:nvSpPr>
          <p:cNvPr id="10" name="Title 1"/>
          <p:cNvSpPr txBox="1">
            <a:spLocks/>
          </p:cNvSpPr>
          <p:nvPr/>
        </p:nvSpPr>
        <p:spPr bwMode="auto">
          <a:xfrm>
            <a:off x="285720" y="285728"/>
            <a:ext cx="8001056" cy="57150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indent="-342900">
              <a:lnSpc>
                <a:spcPct val="140000"/>
              </a:lnSpc>
              <a:spcBef>
                <a:spcPct val="20000"/>
              </a:spcBef>
              <a:defRPr/>
            </a:pPr>
            <a:r>
              <a:rPr lang="en-GB" altLang="zh-CN" sz="1600" kern="0" dirty="0" smtClean="0">
                <a:solidFill>
                  <a:srgbClr val="96D5D2"/>
                </a:solidFill>
                <a:latin typeface="Corbel" pitchFamily="34" charset="0"/>
                <a:ea typeface="SimHei" pitchFamily="2" charset="-122"/>
              </a:rPr>
              <a:t>CHINA’S ANIMAL PROTECTION COMMUNITY</a:t>
            </a:r>
          </a:p>
          <a:p>
            <a:pPr marL="342900" indent="-342900">
              <a:lnSpc>
                <a:spcPct val="140000"/>
              </a:lnSpc>
              <a:spcBef>
                <a:spcPct val="20000"/>
              </a:spcBef>
              <a:defRPr/>
            </a:pPr>
            <a:r>
              <a:rPr kumimoji="0" lang="en-GB"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t/>
            </a:r>
            <a:br>
              <a:rPr kumimoji="0" lang="en-GB"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br>
            <a:endParaRPr kumimoji="0" lang="en-GB" sz="1600" b="0" i="0" u="none" strike="noStrike" kern="0" cap="none" spc="0" normalizeH="0" baseline="0" noProof="0" dirty="0">
              <a:ln>
                <a:noFill/>
              </a:ln>
              <a:solidFill>
                <a:srgbClr val="96D5D2"/>
              </a:solidFill>
              <a:effectLst/>
              <a:uLnTx/>
              <a:uFillTx/>
              <a:latin typeface="Corbel" pitchFamily="34" charset="0"/>
              <a:ea typeface="SimHei" pitchFamily="2" charset="-122"/>
              <a:cs typeface="+mj-cs"/>
            </a:endParaRPr>
          </a:p>
        </p:txBody>
      </p:sp>
      <p:pic>
        <p:nvPicPr>
          <p:cNvPr id="11" name="Picture 8" descr="HPIM1099"/>
          <p:cNvPicPr>
            <a:picLocks noChangeAspect="1" noChangeArrowheads="1"/>
          </p:cNvPicPr>
          <p:nvPr/>
        </p:nvPicPr>
        <p:blipFill>
          <a:blip r:embed="rId7" cstate="email"/>
          <a:srcRect/>
          <a:stretch>
            <a:fillRect/>
          </a:stretch>
        </p:blipFill>
        <p:spPr bwMode="auto">
          <a:xfrm>
            <a:off x="6643702" y="857232"/>
            <a:ext cx="2247885" cy="1253076"/>
          </a:xfrm>
          <a:prstGeom prst="rect">
            <a:avLst/>
          </a:prstGeom>
          <a:noFill/>
          <a:ln w="9525">
            <a:solidFill>
              <a:srgbClr val="96D5D2"/>
            </a:solidFill>
            <a:miter lim="800000"/>
            <a:headEnd/>
            <a:tailEnd/>
          </a:ln>
        </p:spPr>
      </p:pic>
    </p:spTree>
  </p:cSld>
  <p:clrMapOvr>
    <a:masterClrMapping/>
  </p:clrMapOvr>
  <p:transition spd="med"/>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 name="Title 1"/>
          <p:cNvSpPr txBox="1">
            <a:spLocks/>
          </p:cNvSpPr>
          <p:nvPr/>
        </p:nvSpPr>
        <p:spPr bwMode="auto">
          <a:xfrm>
            <a:off x="285720" y="285728"/>
            <a:ext cx="8001056" cy="57150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40000"/>
              </a:lnSpc>
              <a:spcBef>
                <a:spcPct val="20000"/>
              </a:spcBef>
              <a:spcAft>
                <a:spcPct val="0"/>
              </a:spcAft>
              <a:buClrTx/>
              <a:buSzTx/>
              <a:buFontTx/>
              <a:buNone/>
              <a:tabLst/>
              <a:defRPr/>
            </a:pPr>
            <a:r>
              <a:rPr lang="en-GB" sz="1600" kern="0" dirty="0" smtClean="0">
                <a:solidFill>
                  <a:srgbClr val="96D5D2"/>
                </a:solidFill>
                <a:latin typeface="Corbel" pitchFamily="34" charset="0"/>
                <a:ea typeface="SimHei" pitchFamily="2" charset="-122"/>
              </a:rPr>
              <a:t>STATUS OF DOGS</a:t>
            </a:r>
            <a:r>
              <a:rPr kumimoji="0" lang="en-GB"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t/>
            </a:r>
            <a:br>
              <a:rPr kumimoji="0" lang="en-GB"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br>
            <a:endParaRPr kumimoji="0" lang="en-GB" sz="1600" b="0" i="0" u="none" strike="noStrike" kern="0" cap="none" spc="0" normalizeH="0" baseline="0" noProof="0" dirty="0">
              <a:ln>
                <a:noFill/>
              </a:ln>
              <a:solidFill>
                <a:srgbClr val="96D5D2"/>
              </a:solidFill>
              <a:effectLst/>
              <a:uLnTx/>
              <a:uFillTx/>
              <a:latin typeface="Corbel" pitchFamily="34" charset="0"/>
              <a:ea typeface="SimHei" pitchFamily="2" charset="-122"/>
              <a:cs typeface="+mj-cs"/>
            </a:endParaRPr>
          </a:p>
        </p:txBody>
      </p:sp>
      <p:pic>
        <p:nvPicPr>
          <p:cNvPr id="10" name="Picture 7" descr="Dog fight, Hunan 04"/>
          <p:cNvPicPr>
            <a:picLocks noChangeAspect="1" noChangeArrowheads="1"/>
          </p:cNvPicPr>
          <p:nvPr/>
        </p:nvPicPr>
        <p:blipFill>
          <a:blip r:embed="rId3" cstate="email"/>
          <a:srcRect/>
          <a:stretch>
            <a:fillRect/>
          </a:stretch>
        </p:blipFill>
        <p:spPr bwMode="auto">
          <a:xfrm>
            <a:off x="2928926" y="642918"/>
            <a:ext cx="3120459" cy="2322790"/>
          </a:xfrm>
          <a:prstGeom prst="rect">
            <a:avLst/>
          </a:prstGeom>
          <a:noFill/>
          <a:ln w="9525">
            <a:solidFill>
              <a:srgbClr val="96D5D2"/>
            </a:solidFill>
            <a:miter lim="800000"/>
            <a:headEnd/>
            <a:tailEnd/>
          </a:ln>
        </p:spPr>
      </p:pic>
      <p:pic>
        <p:nvPicPr>
          <p:cNvPr id="11" name="Picture 10" descr="1.15重庆救狗-11pg.jpg"/>
          <p:cNvPicPr>
            <a:picLocks noChangeAspect="1"/>
          </p:cNvPicPr>
          <p:nvPr/>
        </p:nvPicPr>
        <p:blipFill>
          <a:blip r:embed="rId4" cstate="email"/>
          <a:stretch>
            <a:fillRect/>
          </a:stretch>
        </p:blipFill>
        <p:spPr>
          <a:xfrm>
            <a:off x="3500430" y="3108584"/>
            <a:ext cx="2022213" cy="2714644"/>
          </a:xfrm>
          <a:prstGeom prst="rect">
            <a:avLst/>
          </a:prstGeom>
          <a:ln>
            <a:solidFill>
              <a:srgbClr val="96D5D2"/>
            </a:solidFill>
          </a:ln>
        </p:spPr>
      </p:pic>
      <p:pic>
        <p:nvPicPr>
          <p:cNvPr id="12" name="Picture 11" descr="image006.jpg"/>
          <p:cNvPicPr>
            <a:picLocks noChangeAspect="1"/>
          </p:cNvPicPr>
          <p:nvPr/>
        </p:nvPicPr>
        <p:blipFill>
          <a:blip r:embed="rId5" cstate="email"/>
          <a:stretch>
            <a:fillRect/>
          </a:stretch>
        </p:blipFill>
        <p:spPr>
          <a:xfrm>
            <a:off x="5643570" y="3143248"/>
            <a:ext cx="3299321" cy="2286016"/>
          </a:xfrm>
          <a:prstGeom prst="rect">
            <a:avLst/>
          </a:prstGeom>
          <a:ln>
            <a:solidFill>
              <a:srgbClr val="96D5D2"/>
            </a:solidFill>
          </a:ln>
        </p:spPr>
      </p:pic>
      <p:pic>
        <p:nvPicPr>
          <p:cNvPr id="13" name="Picture 8" descr="Sichuan Jun08"/>
          <p:cNvPicPr>
            <a:picLocks noChangeAspect="1" noChangeArrowheads="1"/>
          </p:cNvPicPr>
          <p:nvPr/>
        </p:nvPicPr>
        <p:blipFill>
          <a:blip r:embed="rId6" cstate="email"/>
          <a:srcRect/>
          <a:stretch>
            <a:fillRect/>
          </a:stretch>
        </p:blipFill>
        <p:spPr>
          <a:xfrm>
            <a:off x="6147860" y="928670"/>
            <a:ext cx="2781858" cy="2037038"/>
          </a:xfrm>
          <a:prstGeom prst="rect">
            <a:avLst/>
          </a:prstGeom>
          <a:noFill/>
          <a:ln>
            <a:solidFill>
              <a:srgbClr val="96D5D2"/>
            </a:solidFill>
          </a:ln>
        </p:spPr>
      </p:pic>
      <p:pic>
        <p:nvPicPr>
          <p:cNvPr id="14" name="Picture 11" descr="HPIM0409"/>
          <p:cNvPicPr>
            <a:picLocks noChangeAspect="1" noChangeArrowheads="1"/>
          </p:cNvPicPr>
          <p:nvPr/>
        </p:nvPicPr>
        <p:blipFill>
          <a:blip r:embed="rId7" cstate="email"/>
          <a:srcRect/>
          <a:stretch>
            <a:fillRect/>
          </a:stretch>
        </p:blipFill>
        <p:spPr bwMode="auto">
          <a:xfrm>
            <a:off x="357158" y="1125310"/>
            <a:ext cx="2428892" cy="1828023"/>
          </a:xfrm>
          <a:prstGeom prst="rect">
            <a:avLst/>
          </a:prstGeom>
          <a:noFill/>
          <a:ln w="9525">
            <a:solidFill>
              <a:srgbClr val="96D5D2"/>
            </a:solidFill>
            <a:miter lim="800000"/>
            <a:headEnd/>
            <a:tailEnd/>
          </a:ln>
        </p:spPr>
      </p:pic>
      <p:pic>
        <p:nvPicPr>
          <p:cNvPr id="15" name="Picture 11" descr="CCTV ZLP"/>
          <p:cNvPicPr>
            <a:picLocks noChangeAspect="1" noChangeArrowheads="1"/>
          </p:cNvPicPr>
          <p:nvPr/>
        </p:nvPicPr>
        <p:blipFill>
          <a:blip r:embed="rId8" cstate="email"/>
          <a:srcRect/>
          <a:stretch>
            <a:fillRect/>
          </a:stretch>
        </p:blipFill>
        <p:spPr bwMode="auto">
          <a:xfrm>
            <a:off x="357158" y="3101987"/>
            <a:ext cx="3000396" cy="2106047"/>
          </a:xfrm>
          <a:prstGeom prst="rect">
            <a:avLst/>
          </a:prstGeom>
          <a:noFill/>
          <a:ln w="9525">
            <a:solidFill>
              <a:srgbClr val="96D5D2"/>
            </a:solidFill>
            <a:miter lim="800000"/>
            <a:headEnd/>
            <a:tailEnd/>
          </a:ln>
        </p:spPr>
      </p:pic>
    </p:spTree>
  </p:cSld>
  <p:clrMapOvr>
    <a:masterClrMapping/>
  </p:clrMapOvr>
  <p:transition spd="med"/>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 name="Title 1"/>
          <p:cNvSpPr txBox="1">
            <a:spLocks/>
          </p:cNvSpPr>
          <p:nvPr/>
        </p:nvSpPr>
        <p:spPr bwMode="auto">
          <a:xfrm>
            <a:off x="285720" y="285728"/>
            <a:ext cx="8001056" cy="57150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40000"/>
              </a:lnSpc>
              <a:spcBef>
                <a:spcPct val="20000"/>
              </a:spcBef>
              <a:spcAft>
                <a:spcPct val="0"/>
              </a:spcAft>
              <a:buClrTx/>
              <a:buSzTx/>
              <a:buFontTx/>
              <a:buNone/>
              <a:tabLst/>
              <a:defRPr/>
            </a:pPr>
            <a:r>
              <a:rPr lang="en-GB" sz="1600" kern="0" dirty="0" smtClean="0">
                <a:solidFill>
                  <a:srgbClr val="96D5D2"/>
                </a:solidFill>
                <a:latin typeface="Corbel" pitchFamily="34" charset="0"/>
                <a:ea typeface="SimHei" pitchFamily="2" charset="-122"/>
              </a:rPr>
              <a:t>PET-KEEPING TRENDS</a:t>
            </a:r>
            <a:r>
              <a:rPr kumimoji="0" lang="en-GB"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t/>
            </a:r>
            <a:br>
              <a:rPr kumimoji="0" lang="en-GB" sz="1600" b="0" i="0" u="none" strike="noStrike" kern="0" cap="none" spc="0" normalizeH="0" baseline="0" noProof="0" dirty="0" smtClean="0">
                <a:ln>
                  <a:noFill/>
                </a:ln>
                <a:solidFill>
                  <a:srgbClr val="96D5D2"/>
                </a:solidFill>
                <a:effectLst/>
                <a:uLnTx/>
                <a:uFillTx/>
                <a:latin typeface="Corbel" pitchFamily="34" charset="0"/>
                <a:ea typeface="SimHei" pitchFamily="2" charset="-122"/>
                <a:cs typeface="+mn-cs"/>
              </a:rPr>
            </a:br>
            <a:endParaRPr kumimoji="0" lang="en-GB" sz="1600" b="0" i="0" u="none" strike="noStrike" kern="0" cap="none" spc="0" normalizeH="0" baseline="0" noProof="0" dirty="0">
              <a:ln>
                <a:noFill/>
              </a:ln>
              <a:solidFill>
                <a:srgbClr val="96D5D2"/>
              </a:solidFill>
              <a:effectLst/>
              <a:uLnTx/>
              <a:uFillTx/>
              <a:latin typeface="Corbel" pitchFamily="34" charset="0"/>
              <a:ea typeface="SimHei" pitchFamily="2" charset="-122"/>
              <a:cs typeface="+mj-cs"/>
            </a:endParaRPr>
          </a:p>
        </p:txBody>
      </p:sp>
      <p:sp>
        <p:nvSpPr>
          <p:cNvPr id="14" name="Rectangle 7"/>
          <p:cNvSpPr>
            <a:spLocks noChangeArrowheads="1"/>
          </p:cNvSpPr>
          <p:nvPr/>
        </p:nvSpPr>
        <p:spPr bwMode="auto">
          <a:xfrm>
            <a:off x="285720" y="928670"/>
            <a:ext cx="6143668" cy="875806"/>
          </a:xfrm>
          <a:prstGeom prst="rect">
            <a:avLst/>
          </a:prstGeom>
          <a:noFill/>
          <a:ln w="9525">
            <a:noFill/>
            <a:miter lim="800000"/>
            <a:headEnd/>
            <a:tailEnd/>
          </a:ln>
          <a:effectLst/>
        </p:spPr>
        <p:txBody>
          <a:bodyPr lIns="92075" tIns="46038" rIns="92075" bIns="46038"/>
          <a:lstStyle/>
          <a:p>
            <a:pPr marL="355600" indent="-355600" eaLnBrk="1" fontAlgn="auto" hangingPunct="1">
              <a:spcBef>
                <a:spcPct val="20000"/>
              </a:spcBef>
              <a:spcAft>
                <a:spcPts val="0"/>
              </a:spcAft>
              <a:buClr>
                <a:srgbClr val="F2665E"/>
              </a:buClr>
              <a:buSzPct val="65000"/>
              <a:buFont typeface="Wingdings" pitchFamily="2" charset="2"/>
              <a:buChar char="u"/>
            </a:pPr>
            <a:r>
              <a:rPr lang="en-GB" altLang="zh-CN" sz="2200" kern="0" dirty="0" smtClean="0">
                <a:solidFill>
                  <a:schemeClr val="bg1"/>
                </a:solidFill>
                <a:latin typeface="Corbel" pitchFamily="34" charset="0"/>
                <a:ea typeface="STXinwei" pitchFamily="2" charset="-122"/>
              </a:rPr>
              <a:t>33 million households in China keep a cat or dog (</a:t>
            </a:r>
            <a:r>
              <a:rPr lang="en-GB" altLang="zh-CN" sz="2200" kern="0" dirty="0" err="1" smtClean="0">
                <a:solidFill>
                  <a:schemeClr val="bg1"/>
                </a:solidFill>
                <a:latin typeface="Corbel" pitchFamily="34" charset="0"/>
                <a:ea typeface="STXinwei" pitchFamily="2" charset="-122"/>
              </a:rPr>
              <a:t>Euromonitor</a:t>
            </a:r>
            <a:r>
              <a:rPr lang="en-GB" altLang="zh-CN" sz="2200" kern="0" dirty="0" smtClean="0">
                <a:solidFill>
                  <a:schemeClr val="bg1"/>
                </a:solidFill>
                <a:latin typeface="Corbel" pitchFamily="34" charset="0"/>
                <a:ea typeface="STXinwei" pitchFamily="2" charset="-122"/>
              </a:rPr>
              <a:t>, 2012) </a:t>
            </a:r>
          </a:p>
          <a:p>
            <a:pPr marL="355600" indent="-355600" eaLnBrk="1" fontAlgn="auto" hangingPunct="1">
              <a:spcBef>
                <a:spcPct val="20000"/>
              </a:spcBef>
              <a:spcAft>
                <a:spcPts val="0"/>
              </a:spcAft>
              <a:buClr>
                <a:srgbClr val="F2665E"/>
              </a:buClr>
              <a:buSzPct val="65000"/>
              <a:buFont typeface="Wingdings" pitchFamily="2" charset="2"/>
              <a:buChar char="u"/>
            </a:pPr>
            <a:endParaRPr lang="en-GB" altLang="zh-CN" sz="1200" kern="0" dirty="0" smtClean="0">
              <a:solidFill>
                <a:schemeClr val="bg1"/>
              </a:solidFill>
              <a:latin typeface="Corbel" pitchFamily="34" charset="0"/>
              <a:ea typeface="STXinwei" pitchFamily="2" charset="-122"/>
            </a:endParaRPr>
          </a:p>
          <a:p>
            <a:pPr marL="355600" indent="-355600" eaLnBrk="1" fontAlgn="auto" hangingPunct="1">
              <a:spcBef>
                <a:spcPct val="20000"/>
              </a:spcBef>
              <a:spcAft>
                <a:spcPts val="0"/>
              </a:spcAft>
              <a:buClr>
                <a:srgbClr val="F2665E"/>
              </a:buClr>
              <a:buSzPct val="65000"/>
              <a:buFont typeface="Wingdings" pitchFamily="2" charset="2"/>
              <a:buChar char="u"/>
            </a:pPr>
            <a:r>
              <a:rPr lang="en-GB" altLang="zh-CN" sz="2200" kern="0" dirty="0" smtClean="0">
                <a:solidFill>
                  <a:schemeClr val="bg1"/>
                </a:solidFill>
                <a:latin typeface="Corbel" pitchFamily="34" charset="0"/>
                <a:ea typeface="STXinwei" pitchFamily="2" charset="-122"/>
              </a:rPr>
              <a:t>Expenditure on pet care increased 46% from 2007 to 2012, reaching 7.84 billion </a:t>
            </a:r>
            <a:r>
              <a:rPr lang="en-GB" altLang="zh-CN" sz="2200" kern="0" dirty="0" err="1" smtClean="0">
                <a:solidFill>
                  <a:schemeClr val="bg1"/>
                </a:solidFill>
                <a:latin typeface="Corbel" pitchFamily="34" charset="0"/>
                <a:ea typeface="STXinwei" pitchFamily="2" charset="-122"/>
              </a:rPr>
              <a:t>yuan</a:t>
            </a:r>
            <a:r>
              <a:rPr lang="en-GB" altLang="zh-CN" sz="2200" kern="0" dirty="0" smtClean="0">
                <a:solidFill>
                  <a:schemeClr val="bg1"/>
                </a:solidFill>
                <a:latin typeface="Corbel" pitchFamily="34" charset="0"/>
                <a:ea typeface="STXinwei" pitchFamily="2" charset="-122"/>
              </a:rPr>
              <a:t> (USD1.25bn)</a:t>
            </a:r>
          </a:p>
          <a:p>
            <a:pPr marL="355600" indent="-355600" eaLnBrk="1" fontAlgn="auto" hangingPunct="1">
              <a:spcBef>
                <a:spcPct val="20000"/>
              </a:spcBef>
              <a:spcAft>
                <a:spcPts val="0"/>
              </a:spcAft>
              <a:buClr>
                <a:srgbClr val="F2665E"/>
              </a:buClr>
              <a:buSzPct val="65000"/>
              <a:buFont typeface="Wingdings" pitchFamily="2" charset="2"/>
              <a:buChar char="u"/>
            </a:pPr>
            <a:endParaRPr lang="en-GB" altLang="zh-CN" sz="1200" kern="0" dirty="0" smtClean="0">
              <a:solidFill>
                <a:schemeClr val="bg1"/>
              </a:solidFill>
              <a:latin typeface="Corbel" pitchFamily="34" charset="0"/>
              <a:ea typeface="STXinwei" pitchFamily="2" charset="-122"/>
            </a:endParaRPr>
          </a:p>
          <a:p>
            <a:pPr marL="355600" indent="-355600" eaLnBrk="1" fontAlgn="auto" hangingPunct="1">
              <a:spcBef>
                <a:spcPct val="20000"/>
              </a:spcBef>
              <a:spcAft>
                <a:spcPts val="0"/>
              </a:spcAft>
              <a:buClr>
                <a:srgbClr val="F2665E"/>
              </a:buClr>
              <a:buSzPct val="65000"/>
              <a:buFont typeface="Wingdings" pitchFamily="2" charset="2"/>
              <a:buChar char="u"/>
            </a:pPr>
            <a:r>
              <a:rPr lang="en-GB" altLang="zh-CN" sz="2200" kern="0" dirty="0" smtClean="0">
                <a:solidFill>
                  <a:schemeClr val="bg1"/>
                </a:solidFill>
                <a:latin typeface="Corbel" pitchFamily="34" charset="0"/>
                <a:ea typeface="STXinwei" pitchFamily="2" charset="-122"/>
              </a:rPr>
              <a:t>By 2017 market for pet food, health care and dietary supplements will increase a further 64%	</a:t>
            </a:r>
            <a:r>
              <a:rPr lang="en-GB" altLang="zh-CN" sz="1200" kern="0" dirty="0" smtClean="0">
                <a:solidFill>
                  <a:schemeClr val="bg1"/>
                </a:solidFill>
                <a:latin typeface="Corbel" pitchFamily="34" charset="0"/>
                <a:ea typeface="STXinwei" pitchFamily="2" charset="-122"/>
              </a:rPr>
              <a:t>	     		</a:t>
            </a:r>
          </a:p>
          <a:p>
            <a:pPr marL="355600" indent="-355600" eaLnBrk="1" fontAlgn="auto" hangingPunct="1">
              <a:spcBef>
                <a:spcPct val="20000"/>
              </a:spcBef>
              <a:spcAft>
                <a:spcPts val="0"/>
              </a:spcAft>
              <a:buClr>
                <a:srgbClr val="F2665E"/>
              </a:buClr>
              <a:buSzPct val="65000"/>
              <a:buFont typeface="Wingdings" pitchFamily="2" charset="2"/>
              <a:buChar char="u"/>
            </a:pPr>
            <a:r>
              <a:rPr lang="en-GB" altLang="zh-CN" sz="2200" kern="0" dirty="0" smtClean="0">
                <a:solidFill>
                  <a:schemeClr val="bg1"/>
                </a:solidFill>
                <a:latin typeface="Corbel" pitchFamily="34" charset="0"/>
                <a:ea typeface="STXinwei" pitchFamily="2" charset="-122"/>
              </a:rPr>
              <a:t>2012: 14% of population is over 60 (United Nations) </a:t>
            </a:r>
          </a:p>
          <a:p>
            <a:pPr marL="355600" indent="-355600" eaLnBrk="1" fontAlgn="auto" hangingPunct="1">
              <a:spcBef>
                <a:spcPct val="20000"/>
              </a:spcBef>
              <a:spcAft>
                <a:spcPts val="0"/>
              </a:spcAft>
              <a:buClr>
                <a:srgbClr val="F2665E"/>
              </a:buClr>
              <a:buSzPct val="65000"/>
              <a:buFont typeface="Wingdings" pitchFamily="2" charset="2"/>
              <a:buChar char="u"/>
            </a:pPr>
            <a:endParaRPr lang="en-GB" altLang="zh-CN" sz="1200" kern="0" dirty="0" smtClean="0">
              <a:solidFill>
                <a:schemeClr val="bg1"/>
              </a:solidFill>
              <a:latin typeface="Corbel" pitchFamily="34" charset="0"/>
              <a:ea typeface="STXinwei" pitchFamily="2" charset="-122"/>
            </a:endParaRPr>
          </a:p>
          <a:p>
            <a:pPr marL="355600" indent="-355600" eaLnBrk="1" fontAlgn="auto" hangingPunct="1">
              <a:spcBef>
                <a:spcPct val="20000"/>
              </a:spcBef>
              <a:spcAft>
                <a:spcPts val="0"/>
              </a:spcAft>
              <a:buClr>
                <a:srgbClr val="F2665E"/>
              </a:buClr>
              <a:buSzPct val="65000"/>
              <a:buFont typeface="Wingdings" pitchFamily="2" charset="2"/>
              <a:buChar char="u"/>
            </a:pPr>
            <a:r>
              <a:rPr lang="en-GB" altLang="zh-CN" sz="2200" kern="0" dirty="0" smtClean="0">
                <a:solidFill>
                  <a:schemeClr val="bg1"/>
                </a:solidFill>
                <a:latin typeface="Corbel" pitchFamily="34" charset="0"/>
                <a:ea typeface="STXinwei" pitchFamily="2" charset="-122"/>
              </a:rPr>
              <a:t>2050: 30% of population will be over 60</a:t>
            </a:r>
          </a:p>
        </p:txBody>
      </p:sp>
      <p:pic>
        <p:nvPicPr>
          <p:cNvPr id="16" name="Picture 5" descr="HPIM0418"/>
          <p:cNvPicPr>
            <a:picLocks noChangeAspect="1" noChangeArrowheads="1"/>
          </p:cNvPicPr>
          <p:nvPr/>
        </p:nvPicPr>
        <p:blipFill>
          <a:blip r:embed="rId3" cstate="email"/>
          <a:srcRect/>
          <a:stretch>
            <a:fillRect/>
          </a:stretch>
        </p:blipFill>
        <p:spPr bwMode="auto">
          <a:xfrm>
            <a:off x="6429388" y="928670"/>
            <a:ext cx="2500430" cy="1908153"/>
          </a:xfrm>
          <a:prstGeom prst="rect">
            <a:avLst/>
          </a:prstGeom>
          <a:noFill/>
          <a:ln w="9525">
            <a:solidFill>
              <a:srgbClr val="96D5D2"/>
            </a:solidFill>
            <a:miter lim="800000"/>
            <a:headEnd/>
            <a:tailEnd/>
          </a:ln>
        </p:spPr>
      </p:pic>
      <p:pic>
        <p:nvPicPr>
          <p:cNvPr id="17" name="Picture 5" descr="HPIM0417"/>
          <p:cNvPicPr>
            <a:picLocks noChangeAspect="1" noChangeArrowheads="1"/>
          </p:cNvPicPr>
          <p:nvPr/>
        </p:nvPicPr>
        <p:blipFill>
          <a:blip r:embed="rId4" cstate="email"/>
          <a:srcRect/>
          <a:stretch>
            <a:fillRect/>
          </a:stretch>
        </p:blipFill>
        <p:spPr bwMode="auto">
          <a:xfrm>
            <a:off x="6429381" y="3227934"/>
            <a:ext cx="2500337" cy="2262003"/>
          </a:xfrm>
          <a:prstGeom prst="rect">
            <a:avLst/>
          </a:prstGeom>
          <a:noFill/>
          <a:ln w="9525">
            <a:solidFill>
              <a:srgbClr val="96D5D2"/>
            </a:solidFill>
            <a:miter lim="800000"/>
            <a:headEnd/>
            <a:tailEnd/>
          </a:ln>
        </p:spPr>
      </p:pic>
    </p:spTree>
  </p:cSld>
  <p:clrMapOvr>
    <a:masterClrMapping/>
  </p:clrMapOvr>
  <p:transition spd="med"/>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 name="Rectangle 7"/>
          <p:cNvSpPr>
            <a:spLocks noChangeArrowheads="1"/>
          </p:cNvSpPr>
          <p:nvPr/>
        </p:nvSpPr>
        <p:spPr bwMode="auto">
          <a:xfrm>
            <a:off x="285720" y="4000504"/>
            <a:ext cx="8501122" cy="1382712"/>
          </a:xfrm>
          <a:prstGeom prst="rect">
            <a:avLst/>
          </a:prstGeom>
          <a:noFill/>
          <a:ln w="9525">
            <a:noFill/>
            <a:miter lim="800000"/>
            <a:headEnd/>
            <a:tailEnd/>
          </a:ln>
          <a:effectLst/>
        </p:spPr>
        <p:txBody>
          <a:bodyPr lIns="92075" tIns="46038" rIns="92075" bIns="46038"/>
          <a:lstStyle/>
          <a:p>
            <a:pPr marL="342900" marR="0" lvl="0" indent="-342900" defTabSz="914400" eaLnBrk="1" fontAlgn="auto" latinLnBrk="0" hangingPunct="1">
              <a:spcBef>
                <a:spcPts val="0"/>
              </a:spcBef>
              <a:spcAft>
                <a:spcPts val="0"/>
              </a:spcAft>
              <a:buClr>
                <a:srgbClr val="F2665E"/>
              </a:buClr>
              <a:buSzPct val="65000"/>
              <a:buFont typeface="Wingdings" pitchFamily="2" charset="2"/>
              <a:buChar char="u"/>
              <a:tabLst/>
              <a:defRPr/>
            </a:pPr>
            <a:r>
              <a:rPr lang="en-GB" altLang="zh-CN" sz="2000" kern="0" dirty="0" smtClean="0">
                <a:solidFill>
                  <a:schemeClr val="bg1"/>
                </a:solidFill>
                <a:latin typeface="Corbel" pitchFamily="34" charset="0"/>
                <a:ea typeface="STXinwei" pitchFamily="2" charset="-122"/>
              </a:rPr>
              <a:t>January 2012, Chongqing: motorist reported transport of dogs</a:t>
            </a:r>
          </a:p>
          <a:p>
            <a:pPr marL="342900" indent="-342900" eaLnBrk="1" fontAlgn="auto" hangingPunct="1">
              <a:spcBef>
                <a:spcPts val="0"/>
              </a:spcBef>
              <a:spcAft>
                <a:spcPts val="0"/>
              </a:spcAft>
              <a:buClr>
                <a:srgbClr val="F2665E"/>
              </a:buClr>
              <a:buSzPct val="65000"/>
              <a:buFont typeface="Wingdings" pitchFamily="2" charset="2"/>
              <a:buChar char="u"/>
              <a:defRPr/>
            </a:pPr>
            <a:r>
              <a:rPr lang="en-GB" altLang="zh-CN" sz="2000" kern="0" dirty="0" smtClean="0">
                <a:solidFill>
                  <a:schemeClr val="bg1"/>
                </a:solidFill>
                <a:latin typeface="Corbel" pitchFamily="34" charset="0"/>
                <a:ea typeface="STXinwei" pitchFamily="2" charset="-122"/>
              </a:rPr>
              <a:t>Police and local officials intervened</a:t>
            </a:r>
          </a:p>
          <a:p>
            <a:pPr marL="342900" marR="0" lvl="0" indent="-342900" defTabSz="914400" eaLnBrk="1" fontAlgn="auto" latinLnBrk="0" hangingPunct="1">
              <a:spcBef>
                <a:spcPts val="0"/>
              </a:spcBef>
              <a:spcAft>
                <a:spcPts val="0"/>
              </a:spcAft>
              <a:buClr>
                <a:srgbClr val="F2665E"/>
              </a:buClr>
              <a:buSzPct val="65000"/>
              <a:buFont typeface="Wingdings" pitchFamily="2" charset="2"/>
              <a:buChar char="u"/>
              <a:tabLst/>
              <a:defRPr/>
            </a:pPr>
            <a:r>
              <a:rPr lang="en-GB" altLang="zh-CN" sz="2000" kern="0" dirty="0" smtClean="0">
                <a:solidFill>
                  <a:schemeClr val="bg1"/>
                </a:solidFill>
                <a:latin typeface="Corbel" pitchFamily="34" charset="0"/>
                <a:ea typeface="STXinwei" pitchFamily="2" charset="-122"/>
              </a:rPr>
              <a:t>1,100 dogs (some with collars and clothing)</a:t>
            </a:r>
          </a:p>
          <a:p>
            <a:pPr marL="342900" marR="0" lvl="0" indent="-342900" defTabSz="914400" eaLnBrk="1" fontAlgn="auto" latinLnBrk="0" hangingPunct="1">
              <a:spcBef>
                <a:spcPts val="0"/>
              </a:spcBef>
              <a:spcAft>
                <a:spcPts val="0"/>
              </a:spcAft>
              <a:buClr>
                <a:srgbClr val="F2665E"/>
              </a:buClr>
              <a:buSzPct val="65000"/>
              <a:buFont typeface="Wingdings" pitchFamily="2" charset="2"/>
              <a:buChar char="u"/>
              <a:tabLst/>
              <a:defRPr/>
            </a:pPr>
            <a:r>
              <a:rPr lang="en-GB" altLang="zh-CN" sz="2000" kern="0" dirty="0" smtClean="0">
                <a:solidFill>
                  <a:schemeClr val="bg1"/>
                </a:solidFill>
                <a:latin typeface="Corbel" pitchFamily="34" charset="0"/>
                <a:ea typeface="STXinwei" pitchFamily="2" charset="-122"/>
              </a:rPr>
              <a:t>Forged quarantine certificate</a:t>
            </a:r>
          </a:p>
          <a:p>
            <a:pPr marL="342900" marR="0" lvl="0" indent="-342900" defTabSz="914400" eaLnBrk="1" fontAlgn="auto" latinLnBrk="0" hangingPunct="1">
              <a:spcBef>
                <a:spcPts val="0"/>
              </a:spcBef>
              <a:spcAft>
                <a:spcPts val="0"/>
              </a:spcAft>
              <a:buClr>
                <a:srgbClr val="F2665E"/>
              </a:buClr>
              <a:buSzPct val="65000"/>
              <a:buFont typeface="Wingdings" pitchFamily="2" charset="2"/>
              <a:buChar char="u"/>
              <a:tabLst/>
              <a:defRPr/>
            </a:pPr>
            <a:r>
              <a:rPr lang="en-GB" altLang="zh-CN" sz="2000" kern="0" dirty="0" smtClean="0">
                <a:solidFill>
                  <a:schemeClr val="bg1"/>
                </a:solidFill>
                <a:latin typeface="Corbel" pitchFamily="34" charset="0"/>
                <a:ea typeface="STXinwei" pitchFamily="2" charset="-122"/>
              </a:rPr>
              <a:t>Dogs handed over to animal protection groups, without payment made to the driver</a:t>
            </a:r>
          </a:p>
        </p:txBody>
      </p:sp>
      <p:pic>
        <p:nvPicPr>
          <p:cNvPr id="12" name="Picture 11" descr="1.15重庆救狗-12pg.jpg"/>
          <p:cNvPicPr>
            <a:picLocks noChangeAspect="1"/>
          </p:cNvPicPr>
          <p:nvPr/>
        </p:nvPicPr>
        <p:blipFill>
          <a:blip r:embed="rId3" cstate="email"/>
          <a:stretch>
            <a:fillRect/>
          </a:stretch>
        </p:blipFill>
        <p:spPr>
          <a:xfrm>
            <a:off x="3000364" y="928670"/>
            <a:ext cx="2209760" cy="2966409"/>
          </a:xfrm>
          <a:prstGeom prst="rect">
            <a:avLst/>
          </a:prstGeom>
          <a:ln>
            <a:solidFill>
              <a:srgbClr val="96D5D2"/>
            </a:solidFill>
          </a:ln>
        </p:spPr>
      </p:pic>
      <p:pic>
        <p:nvPicPr>
          <p:cNvPr id="13" name="Picture 12" descr="1.15重庆救狗-4pg.jpg"/>
          <p:cNvPicPr>
            <a:picLocks noChangeAspect="1"/>
          </p:cNvPicPr>
          <p:nvPr/>
        </p:nvPicPr>
        <p:blipFill>
          <a:blip r:embed="rId4" cstate="email"/>
          <a:stretch>
            <a:fillRect/>
          </a:stretch>
        </p:blipFill>
        <p:spPr>
          <a:xfrm>
            <a:off x="428596" y="928670"/>
            <a:ext cx="2214578" cy="2966409"/>
          </a:xfrm>
          <a:prstGeom prst="rect">
            <a:avLst/>
          </a:prstGeom>
          <a:ln>
            <a:solidFill>
              <a:srgbClr val="96D5D2"/>
            </a:solidFill>
          </a:ln>
        </p:spPr>
      </p:pic>
      <p:pic>
        <p:nvPicPr>
          <p:cNvPr id="14" name="Picture 13" descr="1.15重庆救狗-6pg.jpg"/>
          <p:cNvPicPr>
            <a:picLocks noChangeAspect="1"/>
          </p:cNvPicPr>
          <p:nvPr/>
        </p:nvPicPr>
        <p:blipFill>
          <a:blip r:embed="rId5" cstate="email"/>
          <a:stretch>
            <a:fillRect/>
          </a:stretch>
        </p:blipFill>
        <p:spPr>
          <a:xfrm>
            <a:off x="5572132" y="285729"/>
            <a:ext cx="2721119" cy="3643338"/>
          </a:xfrm>
          <a:prstGeom prst="rect">
            <a:avLst/>
          </a:prstGeom>
          <a:ln>
            <a:solidFill>
              <a:srgbClr val="96D5D2"/>
            </a:solidFill>
          </a:ln>
        </p:spPr>
      </p:pic>
      <p:sp>
        <p:nvSpPr>
          <p:cNvPr id="8" name="Title 1"/>
          <p:cNvSpPr txBox="1">
            <a:spLocks/>
          </p:cNvSpPr>
          <p:nvPr/>
        </p:nvSpPr>
        <p:spPr bwMode="auto">
          <a:xfrm>
            <a:off x="285720" y="285728"/>
            <a:ext cx="7643866" cy="57150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40000"/>
              </a:lnSpc>
              <a:spcBef>
                <a:spcPct val="20000"/>
              </a:spcBef>
              <a:spcAft>
                <a:spcPct val="0"/>
              </a:spcAft>
              <a:buClrTx/>
              <a:buSzTx/>
              <a:buFontTx/>
              <a:buNone/>
              <a:tabLst/>
              <a:defRPr/>
            </a:pPr>
            <a:r>
              <a:rPr kumimoji="0" lang="en-US" sz="1600" b="0" i="0" u="none" strike="noStrike" kern="0" cap="none" spc="0" normalizeH="0" baseline="0" noProof="0" dirty="0" smtClean="0">
                <a:ln>
                  <a:noFill/>
                </a:ln>
                <a:solidFill>
                  <a:srgbClr val="96D5D2"/>
                </a:solidFill>
                <a:effectLst/>
                <a:uLnTx/>
                <a:uFillTx/>
                <a:latin typeface="Corbel" pitchFamily="34" charset="0"/>
                <a:ea typeface="+mn-ea"/>
                <a:cs typeface="+mn-cs"/>
              </a:rPr>
              <a:t>THE ROLE OF SOCIAL MEDIA</a:t>
            </a:r>
            <a:r>
              <a:rPr kumimoji="0" lang="en-GB" sz="1600" b="0" i="0" u="none" strike="noStrike" kern="0" cap="none" spc="0" normalizeH="0" baseline="0" noProof="0" dirty="0" smtClean="0">
                <a:ln>
                  <a:noFill/>
                </a:ln>
                <a:solidFill>
                  <a:srgbClr val="FFFFFF"/>
                </a:solidFill>
                <a:effectLst/>
                <a:uLnTx/>
                <a:uFillTx/>
                <a:latin typeface="Corbel" pitchFamily="34" charset="0"/>
                <a:ea typeface="+mn-ea"/>
                <a:cs typeface="+mn-cs"/>
              </a:rPr>
              <a:t/>
            </a:r>
            <a:br>
              <a:rPr kumimoji="0" lang="en-GB" sz="1600" b="0" i="0" u="none" strike="noStrike" kern="0" cap="none" spc="0" normalizeH="0" baseline="0" noProof="0" dirty="0" smtClean="0">
                <a:ln>
                  <a:noFill/>
                </a:ln>
                <a:solidFill>
                  <a:srgbClr val="FFFFFF"/>
                </a:solidFill>
                <a:effectLst/>
                <a:uLnTx/>
                <a:uFillTx/>
                <a:latin typeface="Corbel" pitchFamily="34" charset="0"/>
                <a:ea typeface="+mn-ea"/>
                <a:cs typeface="+mn-cs"/>
              </a:rPr>
            </a:br>
            <a:endParaRPr kumimoji="0" lang="en-GB" sz="1600" b="0" i="0" u="none" strike="noStrike" kern="0" cap="none" spc="0" normalizeH="0" baseline="0" noProof="0" dirty="0">
              <a:ln>
                <a:noFill/>
              </a:ln>
              <a:solidFill>
                <a:schemeClr val="bg1"/>
              </a:solidFill>
              <a:effectLst/>
              <a:uLnTx/>
              <a:uFillTx/>
              <a:latin typeface="Corbel" pitchFamily="34" charset="0"/>
              <a:ea typeface="+mj-ea"/>
              <a:cs typeface="+mj-cs"/>
            </a:endParaRPr>
          </a:p>
        </p:txBody>
      </p:sp>
    </p:spTree>
  </p:cSld>
  <p:clrMapOvr>
    <a:masterClrMapping/>
  </p:clrMapOvr>
  <p:transition spd="med"/>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 name="Rectangle 7"/>
          <p:cNvSpPr>
            <a:spLocks noChangeArrowheads="1"/>
          </p:cNvSpPr>
          <p:nvPr/>
        </p:nvSpPr>
        <p:spPr bwMode="auto">
          <a:xfrm>
            <a:off x="285720" y="2857496"/>
            <a:ext cx="8501122" cy="1382712"/>
          </a:xfrm>
          <a:prstGeom prst="rect">
            <a:avLst/>
          </a:prstGeom>
          <a:noFill/>
          <a:ln w="9525">
            <a:noFill/>
            <a:miter lim="800000"/>
            <a:headEnd/>
            <a:tailEnd/>
          </a:ln>
          <a:effectLst/>
        </p:spPr>
        <p:txBody>
          <a:bodyPr lIns="92075" tIns="46038" rIns="92075" bIns="46038"/>
          <a:lstStyle/>
          <a:p>
            <a:pPr marL="342900" indent="-342900" eaLnBrk="1" fontAlgn="auto" hangingPunct="1">
              <a:spcBef>
                <a:spcPts val="0"/>
              </a:spcBef>
              <a:spcAft>
                <a:spcPts val="0"/>
              </a:spcAft>
              <a:buClr>
                <a:srgbClr val="F2665E"/>
              </a:buClr>
              <a:buSzPct val="65000"/>
              <a:buFont typeface="Wingdings" pitchFamily="2" charset="2"/>
              <a:buChar char="u"/>
              <a:defRPr/>
            </a:pPr>
            <a:r>
              <a:rPr lang="en-GB" altLang="zh-CN" sz="2000" kern="0" dirty="0" smtClean="0">
                <a:solidFill>
                  <a:schemeClr val="bg1"/>
                </a:solidFill>
                <a:latin typeface="Corbel" pitchFamily="34" charset="0"/>
                <a:ea typeface="STXinwei" pitchFamily="2" charset="-122"/>
              </a:rPr>
              <a:t>Aug 2012, Tianjin: volunteers of Tianjin Stray Animal Rescue Group discovered a place where stolen cats were kept waiting to be transported</a:t>
            </a:r>
          </a:p>
        </p:txBody>
      </p:sp>
      <p:pic>
        <p:nvPicPr>
          <p:cNvPr id="1026" name="Picture 2" descr="J:\L&amp;C Animal Law\Tianjin cat rescue\8.31 Tianjin Cat Rescue-800 Cats rescued.jpg"/>
          <p:cNvPicPr>
            <a:picLocks noChangeAspect="1" noChangeArrowheads="1"/>
          </p:cNvPicPr>
          <p:nvPr/>
        </p:nvPicPr>
        <p:blipFill>
          <a:blip r:embed="rId3" cstate="email"/>
          <a:srcRect/>
          <a:stretch>
            <a:fillRect/>
          </a:stretch>
        </p:blipFill>
        <p:spPr bwMode="auto">
          <a:xfrm>
            <a:off x="364475" y="785794"/>
            <a:ext cx="3005423" cy="1993785"/>
          </a:xfrm>
          <a:prstGeom prst="rect">
            <a:avLst/>
          </a:prstGeom>
          <a:noFill/>
          <a:ln>
            <a:solidFill>
              <a:srgbClr val="96D5D2"/>
            </a:solidFill>
          </a:ln>
        </p:spPr>
      </p:pic>
      <p:pic>
        <p:nvPicPr>
          <p:cNvPr id="1027" name="Picture 3" descr="J:\L&amp;C Animal Law\Tianjin cat rescue\8.31 Tianjin Cat Rescue-6.jpg"/>
          <p:cNvPicPr>
            <a:picLocks noChangeAspect="1" noChangeArrowheads="1"/>
          </p:cNvPicPr>
          <p:nvPr/>
        </p:nvPicPr>
        <p:blipFill>
          <a:blip r:embed="rId4" cstate="email"/>
          <a:srcRect/>
          <a:stretch>
            <a:fillRect/>
          </a:stretch>
        </p:blipFill>
        <p:spPr bwMode="auto">
          <a:xfrm>
            <a:off x="4429124" y="3719036"/>
            <a:ext cx="3001256" cy="1991022"/>
          </a:xfrm>
          <a:prstGeom prst="rect">
            <a:avLst/>
          </a:prstGeom>
          <a:noFill/>
          <a:ln>
            <a:solidFill>
              <a:srgbClr val="96D5D2"/>
            </a:solidFill>
          </a:ln>
        </p:spPr>
      </p:pic>
      <p:pic>
        <p:nvPicPr>
          <p:cNvPr id="1028" name="Picture 4" descr="J:\L&amp;C Animal Law\Tianjin cat rescue\8.31 Tianjin Cat Rescue-Vet helping.jpg"/>
          <p:cNvPicPr>
            <a:picLocks noChangeAspect="1" noChangeArrowheads="1"/>
          </p:cNvPicPr>
          <p:nvPr/>
        </p:nvPicPr>
        <p:blipFill>
          <a:blip r:embed="rId5" cstate="email"/>
          <a:srcRect/>
          <a:stretch>
            <a:fillRect/>
          </a:stretch>
        </p:blipFill>
        <p:spPr bwMode="auto">
          <a:xfrm>
            <a:off x="4414333" y="785794"/>
            <a:ext cx="3015187" cy="2000264"/>
          </a:xfrm>
          <a:prstGeom prst="rect">
            <a:avLst/>
          </a:prstGeom>
          <a:noFill/>
          <a:ln>
            <a:solidFill>
              <a:srgbClr val="96D5D2"/>
            </a:solidFill>
          </a:ln>
        </p:spPr>
      </p:pic>
      <p:pic>
        <p:nvPicPr>
          <p:cNvPr id="1029" name="Picture 5" descr="J:\L&amp;C Animal Law\Tianjin cat rescue\8.31 Tianjin Cat Rescue-5.jpg"/>
          <p:cNvPicPr>
            <a:picLocks noChangeAspect="1" noChangeArrowheads="1"/>
          </p:cNvPicPr>
          <p:nvPr/>
        </p:nvPicPr>
        <p:blipFill>
          <a:blip r:embed="rId6" cstate="email"/>
          <a:srcRect/>
          <a:stretch>
            <a:fillRect/>
          </a:stretch>
        </p:blipFill>
        <p:spPr bwMode="auto">
          <a:xfrm>
            <a:off x="357158" y="3714752"/>
            <a:ext cx="3007714" cy="1995306"/>
          </a:xfrm>
          <a:prstGeom prst="rect">
            <a:avLst/>
          </a:prstGeom>
          <a:noFill/>
          <a:ln>
            <a:solidFill>
              <a:srgbClr val="96D5D2"/>
            </a:solidFill>
          </a:ln>
        </p:spPr>
      </p:pic>
      <p:sp>
        <p:nvSpPr>
          <p:cNvPr id="15" name="Title 1"/>
          <p:cNvSpPr txBox="1">
            <a:spLocks/>
          </p:cNvSpPr>
          <p:nvPr/>
        </p:nvSpPr>
        <p:spPr bwMode="auto">
          <a:xfrm>
            <a:off x="285720" y="285728"/>
            <a:ext cx="7643866" cy="57150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40000"/>
              </a:lnSpc>
              <a:spcBef>
                <a:spcPct val="20000"/>
              </a:spcBef>
              <a:spcAft>
                <a:spcPct val="0"/>
              </a:spcAft>
              <a:buClrTx/>
              <a:buSzTx/>
              <a:buFontTx/>
              <a:buNone/>
              <a:tabLst/>
              <a:defRPr/>
            </a:pPr>
            <a:r>
              <a:rPr kumimoji="0" lang="en-US" sz="1600" b="0" i="0" u="none" strike="noStrike" kern="0" cap="none" spc="0" normalizeH="0" baseline="0" noProof="0" dirty="0" smtClean="0">
                <a:ln>
                  <a:noFill/>
                </a:ln>
                <a:solidFill>
                  <a:srgbClr val="96D5D2"/>
                </a:solidFill>
                <a:effectLst/>
                <a:uLnTx/>
                <a:uFillTx/>
                <a:latin typeface="Corbel" pitchFamily="34" charset="0"/>
                <a:ea typeface="+mn-ea"/>
                <a:cs typeface="+mn-cs"/>
              </a:rPr>
              <a:t>THE ROLE OF SOCIAL MEDIA</a:t>
            </a:r>
            <a:r>
              <a:rPr kumimoji="0" lang="en-GB" sz="1600" b="0" i="0" u="none" strike="noStrike" kern="0" cap="none" spc="0" normalizeH="0" baseline="0" noProof="0" dirty="0" smtClean="0">
                <a:ln>
                  <a:noFill/>
                </a:ln>
                <a:solidFill>
                  <a:srgbClr val="FFFFFF"/>
                </a:solidFill>
                <a:effectLst/>
                <a:uLnTx/>
                <a:uFillTx/>
                <a:latin typeface="Corbel" pitchFamily="34" charset="0"/>
                <a:ea typeface="+mn-ea"/>
                <a:cs typeface="+mn-cs"/>
              </a:rPr>
              <a:t/>
            </a:r>
            <a:br>
              <a:rPr kumimoji="0" lang="en-GB" sz="1600" b="0" i="0" u="none" strike="noStrike" kern="0" cap="none" spc="0" normalizeH="0" baseline="0" noProof="0" dirty="0" smtClean="0">
                <a:ln>
                  <a:noFill/>
                </a:ln>
                <a:solidFill>
                  <a:srgbClr val="FFFFFF"/>
                </a:solidFill>
                <a:effectLst/>
                <a:uLnTx/>
                <a:uFillTx/>
                <a:latin typeface="Corbel" pitchFamily="34" charset="0"/>
                <a:ea typeface="+mn-ea"/>
                <a:cs typeface="+mn-cs"/>
              </a:rPr>
            </a:br>
            <a:endParaRPr kumimoji="0" lang="en-GB" sz="1600" b="0" i="0" u="none" strike="noStrike" kern="0" cap="none" spc="0" normalizeH="0" baseline="0" noProof="0" dirty="0">
              <a:ln>
                <a:noFill/>
              </a:ln>
              <a:solidFill>
                <a:schemeClr val="bg1"/>
              </a:solidFill>
              <a:effectLst/>
              <a:uLnTx/>
              <a:uFillTx/>
              <a:latin typeface="Corbel" pitchFamily="34" charset="0"/>
              <a:ea typeface="+mj-ea"/>
              <a:cs typeface="+mj-cs"/>
            </a:endParaRPr>
          </a:p>
        </p:txBody>
      </p:sp>
    </p:spTree>
  </p:cSld>
  <p:clrMapOvr>
    <a:masterClrMapping/>
  </p:clrMapOvr>
  <p:transition spd="med"/>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 name="Title 1"/>
          <p:cNvSpPr>
            <a:spLocks noGrp="1"/>
          </p:cNvSpPr>
          <p:nvPr>
            <p:ph type="title" idx="4294967295"/>
          </p:nvPr>
        </p:nvSpPr>
        <p:spPr>
          <a:xfrm>
            <a:off x="285720" y="285728"/>
            <a:ext cx="7643866" cy="571504"/>
          </a:xfrm>
        </p:spPr>
        <p:txBody>
          <a:bodyPr/>
          <a:lstStyle/>
          <a:p>
            <a:pPr marL="342900" indent="-342900">
              <a:lnSpc>
                <a:spcPct val="140000"/>
              </a:lnSpc>
              <a:spcBef>
                <a:spcPct val="20000"/>
              </a:spcBef>
            </a:pPr>
            <a:r>
              <a:rPr lang="en-US" sz="1600" dirty="0" smtClean="0">
                <a:solidFill>
                  <a:srgbClr val="96D5D2"/>
                </a:solidFill>
                <a:ea typeface="+mn-ea"/>
                <a:cs typeface="+mn-cs"/>
              </a:rPr>
              <a:t>THE ROLE OF SOCIAL MEDIA</a:t>
            </a:r>
            <a:r>
              <a:rPr lang="en-GB" sz="1600" dirty="0" smtClean="0">
                <a:solidFill>
                  <a:srgbClr val="FFFFFF"/>
                </a:solidFill>
                <a:ea typeface="+mn-ea"/>
                <a:cs typeface="+mn-cs"/>
              </a:rPr>
              <a:t/>
            </a:r>
            <a:br>
              <a:rPr lang="en-GB" sz="1600" dirty="0" smtClean="0">
                <a:solidFill>
                  <a:srgbClr val="FFFFFF"/>
                </a:solidFill>
                <a:ea typeface="+mn-ea"/>
                <a:cs typeface="+mn-cs"/>
              </a:rPr>
            </a:br>
            <a:endParaRPr lang="en-GB" sz="1600" dirty="0"/>
          </a:p>
        </p:txBody>
      </p:sp>
      <p:sp>
        <p:nvSpPr>
          <p:cNvPr id="6" name="Rectangle 7"/>
          <p:cNvSpPr>
            <a:spLocks noChangeArrowheads="1"/>
          </p:cNvSpPr>
          <p:nvPr/>
        </p:nvSpPr>
        <p:spPr bwMode="auto">
          <a:xfrm>
            <a:off x="285720" y="1046156"/>
            <a:ext cx="8643998" cy="1382712"/>
          </a:xfrm>
          <a:prstGeom prst="rect">
            <a:avLst/>
          </a:prstGeom>
          <a:noFill/>
          <a:ln w="9525">
            <a:noFill/>
            <a:miter lim="800000"/>
            <a:headEnd/>
            <a:tailEnd/>
          </a:ln>
          <a:effectLst/>
        </p:spPr>
        <p:txBody>
          <a:bodyPr lIns="92075" tIns="46038" rIns="92075" bIns="46038"/>
          <a:lstStyle/>
          <a:p>
            <a:pPr marL="342900" marR="0" lvl="0" indent="-342900" defTabSz="914400" eaLnBrk="1" fontAlgn="auto" latinLnBrk="0" hangingPunct="1">
              <a:lnSpc>
                <a:spcPct val="100000"/>
              </a:lnSpc>
              <a:spcBef>
                <a:spcPct val="20000"/>
              </a:spcBef>
              <a:spcAft>
                <a:spcPts val="0"/>
              </a:spcAft>
              <a:buClr>
                <a:srgbClr val="F2665E"/>
              </a:buClr>
              <a:buSzPct val="65000"/>
              <a:buFont typeface="Wingdings" pitchFamily="2" charset="2"/>
              <a:buChar char="u"/>
              <a:tabLst/>
              <a:defRPr/>
            </a:pPr>
            <a:r>
              <a:rPr lang="en-GB" altLang="zh-CN" sz="2000" kern="0" dirty="0" smtClean="0">
                <a:solidFill>
                  <a:schemeClr val="bg1"/>
                </a:solidFill>
                <a:latin typeface="Corbel" pitchFamily="34" charset="0"/>
                <a:ea typeface="STXinwei" pitchFamily="2" charset="-122"/>
              </a:rPr>
              <a:t>Live extraction of bear bile</a:t>
            </a:r>
          </a:p>
          <a:p>
            <a:pPr marL="342900" marR="0" lvl="0" indent="-342900" defTabSz="914400" eaLnBrk="1" fontAlgn="auto" latinLnBrk="0" hangingPunct="1">
              <a:lnSpc>
                <a:spcPct val="100000"/>
              </a:lnSpc>
              <a:spcBef>
                <a:spcPct val="20000"/>
              </a:spcBef>
              <a:spcAft>
                <a:spcPts val="0"/>
              </a:spcAft>
              <a:buClr>
                <a:srgbClr val="F2665E"/>
              </a:buClr>
              <a:buSzPct val="65000"/>
              <a:buFont typeface="Wingdings" pitchFamily="2" charset="2"/>
              <a:buChar char="u"/>
              <a:tabLst/>
              <a:defRPr/>
            </a:pPr>
            <a:r>
              <a:rPr lang="en-GB" altLang="zh-CN" sz="2000" kern="0" dirty="0" smtClean="0">
                <a:solidFill>
                  <a:schemeClr val="bg1"/>
                </a:solidFill>
                <a:latin typeface="Corbel" pitchFamily="34" charset="0"/>
                <a:ea typeface="STXinwei" pitchFamily="2" charset="-122"/>
              </a:rPr>
              <a:t>February 2012: </a:t>
            </a:r>
            <a:r>
              <a:rPr lang="en-GB" altLang="zh-CN" sz="2000" kern="0" dirty="0" err="1" smtClean="0">
                <a:solidFill>
                  <a:schemeClr val="bg1"/>
                </a:solidFill>
                <a:latin typeface="Corbel" pitchFamily="34" charset="0"/>
                <a:ea typeface="STXinwei" pitchFamily="2" charset="-122"/>
              </a:rPr>
              <a:t>Gui</a:t>
            </a:r>
            <a:r>
              <a:rPr lang="en-GB" altLang="zh-CN" sz="2000" kern="0" dirty="0" smtClean="0">
                <a:solidFill>
                  <a:schemeClr val="bg1"/>
                </a:solidFill>
                <a:latin typeface="Corbel" pitchFamily="34" charset="0"/>
                <a:ea typeface="STXinwei" pitchFamily="2" charset="-122"/>
              </a:rPr>
              <a:t> Zhen Tang Pharmaceutical Company sought listing on stock exchange</a:t>
            </a:r>
          </a:p>
        </p:txBody>
      </p:sp>
      <p:pic>
        <p:nvPicPr>
          <p:cNvPr id="16" name="Picture 15" descr="bear bile.jpg"/>
          <p:cNvPicPr>
            <a:picLocks noChangeAspect="1"/>
          </p:cNvPicPr>
          <p:nvPr/>
        </p:nvPicPr>
        <p:blipFill>
          <a:blip r:embed="rId3" cstate="email"/>
          <a:stretch>
            <a:fillRect/>
          </a:stretch>
        </p:blipFill>
        <p:spPr>
          <a:xfrm>
            <a:off x="428595" y="2357430"/>
            <a:ext cx="4573419" cy="3000396"/>
          </a:xfrm>
          <a:prstGeom prst="rect">
            <a:avLst/>
          </a:prstGeom>
          <a:ln>
            <a:solidFill>
              <a:srgbClr val="96D5D2"/>
            </a:solidFill>
          </a:ln>
        </p:spPr>
      </p:pic>
      <p:pic>
        <p:nvPicPr>
          <p:cNvPr id="17" name="Picture 16" descr="bear bile powder.jpg"/>
          <p:cNvPicPr>
            <a:picLocks noChangeAspect="1"/>
          </p:cNvPicPr>
          <p:nvPr/>
        </p:nvPicPr>
        <p:blipFill>
          <a:blip r:embed="rId4" cstate="email"/>
          <a:stretch>
            <a:fillRect/>
          </a:stretch>
        </p:blipFill>
        <p:spPr>
          <a:xfrm>
            <a:off x="5286380" y="2714620"/>
            <a:ext cx="2286016" cy="2286016"/>
          </a:xfrm>
          <a:prstGeom prst="rect">
            <a:avLst/>
          </a:prstGeom>
          <a:ln>
            <a:solidFill>
              <a:srgbClr val="96D5D2"/>
            </a:solidFill>
          </a:ln>
        </p:spPr>
      </p:pic>
    </p:spTree>
  </p:cSld>
  <p:clrMapOvr>
    <a:masterClrMapping/>
  </p:clrMapOvr>
  <p:transition spd="med"/>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 name="Rectangle 7"/>
          <p:cNvSpPr>
            <a:spLocks noChangeArrowheads="1"/>
          </p:cNvSpPr>
          <p:nvPr/>
        </p:nvSpPr>
        <p:spPr bwMode="auto">
          <a:xfrm>
            <a:off x="285720" y="831842"/>
            <a:ext cx="8643998" cy="811208"/>
          </a:xfrm>
          <a:prstGeom prst="rect">
            <a:avLst/>
          </a:prstGeom>
          <a:noFill/>
          <a:ln w="9525">
            <a:noFill/>
            <a:miter lim="800000"/>
            <a:headEnd/>
            <a:tailEnd/>
          </a:ln>
          <a:effectLst/>
        </p:spPr>
        <p:txBody>
          <a:bodyPr lIns="92075" tIns="46038" rIns="92075" bIns="46038"/>
          <a:lstStyle/>
          <a:p>
            <a:pPr marL="342900" marR="0" lvl="0" indent="-342900" defTabSz="914400" eaLnBrk="1" fontAlgn="auto" latinLnBrk="0" hangingPunct="1">
              <a:lnSpc>
                <a:spcPct val="100000"/>
              </a:lnSpc>
              <a:spcBef>
                <a:spcPct val="20000"/>
              </a:spcBef>
              <a:spcAft>
                <a:spcPts val="0"/>
              </a:spcAft>
              <a:buClr>
                <a:srgbClr val="F2665E"/>
              </a:buClr>
              <a:buSzPct val="65000"/>
              <a:buFont typeface="Wingdings" pitchFamily="2" charset="2"/>
              <a:buChar char="u"/>
              <a:tabLst/>
              <a:defRPr/>
            </a:pPr>
            <a:r>
              <a:rPr lang="en-GB" altLang="zh-CN" sz="2000" kern="0" dirty="0" smtClean="0">
                <a:solidFill>
                  <a:schemeClr val="bg1"/>
                </a:solidFill>
                <a:latin typeface="Corbel" pitchFamily="34" charset="0"/>
                <a:ea typeface="STXinwei" pitchFamily="2" charset="-122"/>
              </a:rPr>
              <a:t>The company’s new blog received tens of thousands of critical comments, ignited debate on animal welfare before the NPC</a:t>
            </a:r>
          </a:p>
        </p:txBody>
      </p:sp>
      <p:pic>
        <p:nvPicPr>
          <p:cNvPr id="8" name="Picture 11"/>
          <p:cNvPicPr>
            <a:picLocks noChangeAspect="1" noChangeArrowheads="1"/>
          </p:cNvPicPr>
          <p:nvPr/>
        </p:nvPicPr>
        <p:blipFill>
          <a:blip r:embed="rId3" cstate="email"/>
          <a:srcRect/>
          <a:stretch>
            <a:fillRect/>
          </a:stretch>
        </p:blipFill>
        <p:spPr bwMode="auto">
          <a:xfrm>
            <a:off x="333472" y="1714488"/>
            <a:ext cx="8596246" cy="3962016"/>
          </a:xfrm>
          <a:prstGeom prst="rect">
            <a:avLst/>
          </a:prstGeom>
          <a:noFill/>
          <a:ln w="9525">
            <a:solidFill>
              <a:srgbClr val="96D5D2"/>
            </a:solidFill>
            <a:miter lim="800000"/>
            <a:headEnd/>
            <a:tailEnd/>
          </a:ln>
          <a:effectLst/>
        </p:spPr>
      </p:pic>
      <p:sp>
        <p:nvSpPr>
          <p:cNvPr id="9" name="Title 1"/>
          <p:cNvSpPr txBox="1">
            <a:spLocks/>
          </p:cNvSpPr>
          <p:nvPr/>
        </p:nvSpPr>
        <p:spPr bwMode="auto">
          <a:xfrm>
            <a:off x="285720" y="285728"/>
            <a:ext cx="7643866" cy="57150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40000"/>
              </a:lnSpc>
              <a:spcBef>
                <a:spcPct val="20000"/>
              </a:spcBef>
              <a:spcAft>
                <a:spcPct val="0"/>
              </a:spcAft>
              <a:buClrTx/>
              <a:buSzTx/>
              <a:buFontTx/>
              <a:buNone/>
              <a:tabLst/>
              <a:defRPr/>
            </a:pPr>
            <a:r>
              <a:rPr kumimoji="0" lang="en-US" sz="1600" b="0" i="0" u="none" strike="noStrike" kern="0" cap="none" spc="0" normalizeH="0" baseline="0" noProof="0" dirty="0" smtClean="0">
                <a:ln>
                  <a:noFill/>
                </a:ln>
                <a:solidFill>
                  <a:srgbClr val="96D5D2"/>
                </a:solidFill>
                <a:effectLst/>
                <a:uLnTx/>
                <a:uFillTx/>
                <a:latin typeface="Corbel" pitchFamily="34" charset="0"/>
                <a:ea typeface="+mn-ea"/>
                <a:cs typeface="+mn-cs"/>
              </a:rPr>
              <a:t>THE ROLE OF SOCIAL MEDIA</a:t>
            </a:r>
            <a:r>
              <a:rPr kumimoji="0" lang="en-GB" sz="1600" b="0" i="0" u="none" strike="noStrike" kern="0" cap="none" spc="0" normalizeH="0" baseline="0" noProof="0" dirty="0" smtClean="0">
                <a:ln>
                  <a:noFill/>
                </a:ln>
                <a:solidFill>
                  <a:srgbClr val="FFFFFF"/>
                </a:solidFill>
                <a:effectLst/>
                <a:uLnTx/>
                <a:uFillTx/>
                <a:latin typeface="Corbel" pitchFamily="34" charset="0"/>
                <a:ea typeface="+mn-ea"/>
                <a:cs typeface="+mn-cs"/>
              </a:rPr>
              <a:t/>
            </a:r>
            <a:br>
              <a:rPr kumimoji="0" lang="en-GB" sz="1600" b="0" i="0" u="none" strike="noStrike" kern="0" cap="none" spc="0" normalizeH="0" baseline="0" noProof="0" dirty="0" smtClean="0">
                <a:ln>
                  <a:noFill/>
                </a:ln>
                <a:solidFill>
                  <a:srgbClr val="FFFFFF"/>
                </a:solidFill>
                <a:effectLst/>
                <a:uLnTx/>
                <a:uFillTx/>
                <a:latin typeface="Corbel" pitchFamily="34" charset="0"/>
                <a:ea typeface="+mn-ea"/>
                <a:cs typeface="+mn-cs"/>
              </a:rPr>
            </a:br>
            <a:endParaRPr kumimoji="0" lang="en-GB" sz="1600" b="0" i="0" u="none" strike="noStrike" kern="0" cap="none" spc="0" normalizeH="0" baseline="0" noProof="0" dirty="0">
              <a:ln>
                <a:noFill/>
              </a:ln>
              <a:solidFill>
                <a:schemeClr val="bg1"/>
              </a:solidFill>
              <a:effectLst/>
              <a:uLnTx/>
              <a:uFillTx/>
              <a:latin typeface="Corbel" pitchFamily="34" charset="0"/>
              <a:ea typeface="+mj-ea"/>
              <a:cs typeface="+mj-cs"/>
            </a:endParaRPr>
          </a:p>
        </p:txBody>
      </p:sp>
    </p:spTree>
  </p:cSld>
  <p:clrMapOvr>
    <a:masterClrMapping/>
  </p:clrMapOvr>
  <p:transition spd="med"/>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9" name="Picture 8" descr="Feng Jicai Mar12.jpg"/>
          <p:cNvPicPr>
            <a:picLocks noChangeAspect="1"/>
          </p:cNvPicPr>
          <p:nvPr/>
        </p:nvPicPr>
        <p:blipFill>
          <a:blip r:embed="rId3" cstate="email"/>
          <a:stretch>
            <a:fillRect/>
          </a:stretch>
        </p:blipFill>
        <p:spPr>
          <a:xfrm>
            <a:off x="6286512" y="1276346"/>
            <a:ext cx="2478882" cy="1652588"/>
          </a:xfrm>
          <a:prstGeom prst="rect">
            <a:avLst/>
          </a:prstGeom>
          <a:ln>
            <a:solidFill>
              <a:srgbClr val="96D5D2"/>
            </a:solidFill>
          </a:ln>
        </p:spPr>
      </p:pic>
      <p:sp>
        <p:nvSpPr>
          <p:cNvPr id="10" name="TextBox 9"/>
          <p:cNvSpPr txBox="1"/>
          <p:nvPr/>
        </p:nvSpPr>
        <p:spPr>
          <a:xfrm>
            <a:off x="6858016" y="3028890"/>
            <a:ext cx="1285884" cy="400110"/>
          </a:xfrm>
          <a:prstGeom prst="rect">
            <a:avLst/>
          </a:prstGeom>
          <a:noFill/>
        </p:spPr>
        <p:txBody>
          <a:bodyPr wrap="square" rtlCol="0">
            <a:spAutoFit/>
          </a:bodyPr>
          <a:lstStyle/>
          <a:p>
            <a:r>
              <a:rPr lang="en-GB" sz="2000" dirty="0" err="1" smtClean="0">
                <a:solidFill>
                  <a:schemeClr val="bg1"/>
                </a:solidFill>
                <a:latin typeface="Corbel" pitchFamily="34" charset="0"/>
              </a:rPr>
              <a:t>Feng</a:t>
            </a:r>
            <a:r>
              <a:rPr lang="en-GB" sz="2000" dirty="0" smtClean="0">
                <a:solidFill>
                  <a:schemeClr val="bg1"/>
                </a:solidFill>
                <a:latin typeface="Corbel" pitchFamily="34" charset="0"/>
              </a:rPr>
              <a:t> </a:t>
            </a:r>
            <a:r>
              <a:rPr lang="en-GB" sz="2000" dirty="0" err="1" smtClean="0">
                <a:solidFill>
                  <a:schemeClr val="bg1"/>
                </a:solidFill>
                <a:latin typeface="Corbel" pitchFamily="34" charset="0"/>
              </a:rPr>
              <a:t>Jicai</a:t>
            </a:r>
            <a:endParaRPr lang="en-GB" sz="2000" dirty="0" smtClean="0">
              <a:solidFill>
                <a:schemeClr val="bg1"/>
              </a:solidFill>
              <a:latin typeface="Corbel" pitchFamily="34" charset="0"/>
            </a:endParaRPr>
          </a:p>
        </p:txBody>
      </p:sp>
      <p:sp>
        <p:nvSpPr>
          <p:cNvPr id="11" name="Rectangle 7"/>
          <p:cNvSpPr>
            <a:spLocks noChangeArrowheads="1"/>
          </p:cNvSpPr>
          <p:nvPr/>
        </p:nvSpPr>
        <p:spPr bwMode="auto">
          <a:xfrm>
            <a:off x="357158" y="1214422"/>
            <a:ext cx="5857916" cy="785818"/>
          </a:xfrm>
          <a:prstGeom prst="rect">
            <a:avLst/>
          </a:prstGeom>
          <a:noFill/>
          <a:ln w="9525">
            <a:noFill/>
            <a:miter lim="800000"/>
            <a:headEnd/>
            <a:tailEnd/>
          </a:ln>
          <a:effectLst/>
        </p:spPr>
        <p:txBody>
          <a:bodyPr lIns="92075" tIns="46038" rIns="92075" bIns="46038"/>
          <a:lstStyle/>
          <a:p>
            <a:pPr eaLnBrk="1" fontAlgn="auto" hangingPunct="1">
              <a:spcBef>
                <a:spcPct val="20000"/>
              </a:spcBef>
              <a:spcAft>
                <a:spcPts val="0"/>
              </a:spcAft>
              <a:buClr>
                <a:srgbClr val="6699FF"/>
              </a:buClr>
              <a:buSzPct val="65000"/>
            </a:pPr>
            <a:r>
              <a:rPr lang="en-GB" altLang="zh-CN" sz="2000" kern="0" dirty="0" smtClean="0">
                <a:solidFill>
                  <a:schemeClr val="bg1"/>
                </a:solidFill>
                <a:latin typeface="Corbel" pitchFamily="34" charset="0"/>
                <a:ea typeface="STXinwei" pitchFamily="2" charset="-122"/>
              </a:rPr>
              <a:t>2012: Ban on bear bile proposed at the CPPCC</a:t>
            </a:r>
          </a:p>
          <a:p>
            <a:pPr eaLnBrk="1" fontAlgn="auto" hangingPunct="1">
              <a:spcBef>
                <a:spcPct val="20000"/>
              </a:spcBef>
              <a:spcAft>
                <a:spcPts val="0"/>
              </a:spcAft>
              <a:buClr>
                <a:srgbClr val="6699FF"/>
              </a:buClr>
              <a:buSzPct val="65000"/>
            </a:pPr>
            <a:endParaRPr lang="en-GB" altLang="zh-CN" sz="2000" i="1" kern="0" dirty="0" smtClean="0">
              <a:solidFill>
                <a:srgbClr val="E8FF35"/>
              </a:solidFill>
              <a:latin typeface="Corbel" pitchFamily="34" charset="0"/>
              <a:ea typeface="STXinwei" pitchFamily="2" charset="-122"/>
            </a:endParaRPr>
          </a:p>
          <a:p>
            <a:pPr eaLnBrk="1" fontAlgn="auto" hangingPunct="1">
              <a:spcBef>
                <a:spcPct val="20000"/>
              </a:spcBef>
              <a:spcAft>
                <a:spcPts val="0"/>
              </a:spcAft>
              <a:buClr>
                <a:srgbClr val="6699FF"/>
              </a:buClr>
              <a:buSzPct val="65000"/>
            </a:pPr>
            <a:r>
              <a:rPr lang="en-GB" altLang="zh-CN" sz="2000" i="1" kern="0" dirty="0" smtClean="0">
                <a:solidFill>
                  <a:srgbClr val="E8FF35"/>
                </a:solidFill>
                <a:latin typeface="Corbel" pitchFamily="34" charset="0"/>
                <a:ea typeface="STXinwei" pitchFamily="2" charset="-122"/>
              </a:rPr>
              <a:t>‘Live extraction of bear bile is really very cruel, brutal. Creating a man-made wound on the animal’s body, a wound which will never heal during its entire life, we seek to make profit from this mercenary procedure. This practice will have a negative influence on the values we are seeking to establish in our society. It has also damaged the image of our country’s civilisation, it is extremely inhumane and incompatible with contemporary culture in our society.’ </a:t>
            </a:r>
          </a:p>
          <a:p>
            <a:pPr eaLnBrk="1" fontAlgn="auto" hangingPunct="1">
              <a:spcBef>
                <a:spcPct val="20000"/>
              </a:spcBef>
              <a:spcAft>
                <a:spcPts val="0"/>
              </a:spcAft>
              <a:buClr>
                <a:srgbClr val="6699FF"/>
              </a:buClr>
              <a:buSzPct val="65000"/>
            </a:pPr>
            <a:r>
              <a:rPr lang="en-GB" altLang="zh-CN" sz="1400" kern="0" dirty="0" err="1" smtClean="0">
                <a:solidFill>
                  <a:schemeClr val="bg1"/>
                </a:solidFill>
                <a:latin typeface="Corbel" pitchFamily="34" charset="0"/>
                <a:ea typeface="STXinwei" pitchFamily="2" charset="-122"/>
              </a:rPr>
              <a:t>Feng</a:t>
            </a:r>
            <a:r>
              <a:rPr lang="en-GB" altLang="zh-CN" sz="1400" kern="0" dirty="0" smtClean="0">
                <a:solidFill>
                  <a:schemeClr val="bg1"/>
                </a:solidFill>
                <a:latin typeface="Corbel" pitchFamily="34" charset="0"/>
                <a:ea typeface="STXinwei" pitchFamily="2" charset="-122"/>
              </a:rPr>
              <a:t> </a:t>
            </a:r>
            <a:r>
              <a:rPr lang="en-GB" altLang="zh-CN" sz="1400" kern="0" dirty="0" err="1" smtClean="0">
                <a:solidFill>
                  <a:schemeClr val="bg1"/>
                </a:solidFill>
                <a:latin typeface="Corbel" pitchFamily="34" charset="0"/>
                <a:ea typeface="STXinwei" pitchFamily="2" charset="-122"/>
              </a:rPr>
              <a:t>Jicai</a:t>
            </a:r>
            <a:r>
              <a:rPr lang="en-GB" altLang="zh-CN" sz="1400" kern="0" dirty="0" smtClean="0">
                <a:solidFill>
                  <a:schemeClr val="bg1"/>
                </a:solidFill>
                <a:latin typeface="Corbel" pitchFamily="34" charset="0"/>
                <a:ea typeface="STXinwei" pitchFamily="2" charset="-122"/>
              </a:rPr>
              <a:t>, CPPCC Representative, </a:t>
            </a:r>
            <a:r>
              <a:rPr lang="en-GB" altLang="zh-CN" sz="1400" kern="0" dirty="0" smtClean="0">
                <a:solidFill>
                  <a:schemeClr val="bg1"/>
                </a:solidFill>
                <a:latin typeface="Corbel" pitchFamily="34" charset="0"/>
                <a:ea typeface="SimHei" pitchFamily="2" charset="-122"/>
              </a:rPr>
              <a:t>http://news.youth.cn/</a:t>
            </a:r>
          </a:p>
          <a:p>
            <a:pPr eaLnBrk="1" fontAlgn="auto" hangingPunct="1">
              <a:spcBef>
                <a:spcPct val="20000"/>
              </a:spcBef>
              <a:spcAft>
                <a:spcPts val="0"/>
              </a:spcAft>
              <a:buClr>
                <a:srgbClr val="6699FF"/>
              </a:buClr>
              <a:buSzPct val="65000"/>
            </a:pPr>
            <a:r>
              <a:rPr lang="zh-CN" altLang="en-US" sz="1400" kern="0" dirty="0" smtClean="0">
                <a:solidFill>
                  <a:schemeClr val="bg1"/>
                </a:solidFill>
                <a:latin typeface="Corbel" pitchFamily="34" charset="0"/>
                <a:ea typeface="STXinwei" pitchFamily="2" charset="-122"/>
              </a:rPr>
              <a:t/>
            </a:r>
            <a:br>
              <a:rPr lang="zh-CN" altLang="en-US" sz="1400" kern="0" dirty="0" smtClean="0">
                <a:solidFill>
                  <a:schemeClr val="bg1"/>
                </a:solidFill>
                <a:latin typeface="Corbel" pitchFamily="34" charset="0"/>
                <a:ea typeface="STXinwei" pitchFamily="2" charset="-122"/>
              </a:rPr>
            </a:br>
            <a:endParaRPr lang="en-GB" altLang="zh-CN" sz="1400" kern="0" dirty="0" smtClean="0">
              <a:solidFill>
                <a:schemeClr val="bg1"/>
              </a:solidFill>
              <a:latin typeface="Corbel" pitchFamily="34" charset="0"/>
              <a:ea typeface="STXinwei" pitchFamily="2" charset="-122"/>
            </a:endParaRPr>
          </a:p>
        </p:txBody>
      </p:sp>
      <p:sp>
        <p:nvSpPr>
          <p:cNvPr id="6" name="Title 1"/>
          <p:cNvSpPr txBox="1">
            <a:spLocks/>
          </p:cNvSpPr>
          <p:nvPr/>
        </p:nvSpPr>
        <p:spPr bwMode="auto">
          <a:xfrm>
            <a:off x="285720" y="285728"/>
            <a:ext cx="7643866" cy="57150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40000"/>
              </a:lnSpc>
              <a:spcBef>
                <a:spcPct val="20000"/>
              </a:spcBef>
              <a:spcAft>
                <a:spcPct val="0"/>
              </a:spcAft>
              <a:buClrTx/>
              <a:buSzTx/>
              <a:buFontTx/>
              <a:buNone/>
              <a:tabLst/>
              <a:defRPr/>
            </a:pPr>
            <a:r>
              <a:rPr kumimoji="0" lang="en-US" sz="1600" b="0" i="0" u="none" strike="noStrike" kern="0" cap="none" spc="0" normalizeH="0" baseline="0" noProof="0" dirty="0" smtClean="0">
                <a:ln>
                  <a:noFill/>
                </a:ln>
                <a:solidFill>
                  <a:srgbClr val="96D5D2"/>
                </a:solidFill>
                <a:effectLst/>
                <a:uLnTx/>
                <a:uFillTx/>
                <a:latin typeface="Corbel" pitchFamily="34" charset="0"/>
                <a:ea typeface="+mn-ea"/>
                <a:cs typeface="+mn-cs"/>
              </a:rPr>
              <a:t>THE ROLE OF SOCIAL MEDIA</a:t>
            </a:r>
            <a:r>
              <a:rPr kumimoji="0" lang="en-GB" sz="1600" b="0" i="0" u="none" strike="noStrike" kern="0" cap="none" spc="0" normalizeH="0" baseline="0" noProof="0" dirty="0" smtClean="0">
                <a:ln>
                  <a:noFill/>
                </a:ln>
                <a:solidFill>
                  <a:srgbClr val="FFFFFF"/>
                </a:solidFill>
                <a:effectLst/>
                <a:uLnTx/>
                <a:uFillTx/>
                <a:latin typeface="Corbel" pitchFamily="34" charset="0"/>
                <a:ea typeface="+mn-ea"/>
                <a:cs typeface="+mn-cs"/>
              </a:rPr>
              <a:t/>
            </a:r>
            <a:br>
              <a:rPr kumimoji="0" lang="en-GB" sz="1600" b="0" i="0" u="none" strike="noStrike" kern="0" cap="none" spc="0" normalizeH="0" baseline="0" noProof="0" dirty="0" smtClean="0">
                <a:ln>
                  <a:noFill/>
                </a:ln>
                <a:solidFill>
                  <a:srgbClr val="FFFFFF"/>
                </a:solidFill>
                <a:effectLst/>
                <a:uLnTx/>
                <a:uFillTx/>
                <a:latin typeface="Corbel" pitchFamily="34" charset="0"/>
                <a:ea typeface="+mn-ea"/>
                <a:cs typeface="+mn-cs"/>
              </a:rPr>
            </a:br>
            <a:endParaRPr kumimoji="0" lang="en-GB" sz="1600" b="0" i="0" u="none" strike="noStrike" kern="0" cap="none" spc="0" normalizeH="0" baseline="0" noProof="0" dirty="0">
              <a:ln>
                <a:noFill/>
              </a:ln>
              <a:solidFill>
                <a:schemeClr val="bg1"/>
              </a:solidFill>
              <a:effectLst/>
              <a:uLnTx/>
              <a:uFillTx/>
              <a:latin typeface="Corbel" pitchFamily="34" charset="0"/>
              <a:ea typeface="+mj-ea"/>
              <a:cs typeface="+mj-cs"/>
            </a:endParaRPr>
          </a:p>
        </p:txBody>
      </p:sp>
    </p:spTree>
  </p:cSld>
  <p:clrMapOvr>
    <a:masterClrMapping/>
  </p:clrMapOvr>
  <p:transition spd="med"/>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 name="Rectangle 7"/>
          <p:cNvSpPr>
            <a:spLocks noChangeArrowheads="1"/>
          </p:cNvSpPr>
          <p:nvPr/>
        </p:nvSpPr>
        <p:spPr bwMode="auto">
          <a:xfrm>
            <a:off x="285720" y="5118122"/>
            <a:ext cx="8643998" cy="811208"/>
          </a:xfrm>
          <a:prstGeom prst="rect">
            <a:avLst/>
          </a:prstGeom>
          <a:noFill/>
          <a:ln w="9525">
            <a:noFill/>
            <a:miter lim="800000"/>
            <a:headEnd/>
            <a:tailEnd/>
          </a:ln>
          <a:effectLst/>
        </p:spPr>
        <p:txBody>
          <a:bodyPr lIns="92075" tIns="46038" rIns="92075" bIns="46038"/>
          <a:lstStyle/>
          <a:p>
            <a:pPr marL="342900" marR="0" lvl="0" indent="-342900" defTabSz="914400" eaLnBrk="1" fontAlgn="auto" latinLnBrk="0" hangingPunct="1">
              <a:lnSpc>
                <a:spcPct val="100000"/>
              </a:lnSpc>
              <a:spcBef>
                <a:spcPct val="20000"/>
              </a:spcBef>
              <a:spcAft>
                <a:spcPts val="0"/>
              </a:spcAft>
              <a:buClr>
                <a:srgbClr val="F2665E"/>
              </a:buClr>
              <a:buSzPct val="65000"/>
              <a:buFont typeface="Wingdings" pitchFamily="2" charset="2"/>
              <a:buChar char="u"/>
              <a:tabLst/>
              <a:defRPr/>
            </a:pPr>
            <a:r>
              <a:rPr lang="en-GB" altLang="zh-CN" sz="2000" kern="0" dirty="0" smtClean="0">
                <a:solidFill>
                  <a:schemeClr val="bg1"/>
                </a:solidFill>
                <a:latin typeface="Corbel" pitchFamily="34" charset="0"/>
                <a:ea typeface="STXinwei" pitchFamily="2" charset="-122"/>
              </a:rPr>
              <a:t>Call for ban on live bear bile extraction was 8</a:t>
            </a:r>
            <a:r>
              <a:rPr lang="en-GB" altLang="zh-CN" sz="2000" kern="0" baseline="30000" dirty="0" smtClean="0">
                <a:solidFill>
                  <a:schemeClr val="bg1"/>
                </a:solidFill>
                <a:latin typeface="Corbel" pitchFamily="34" charset="0"/>
                <a:ea typeface="STXinwei" pitchFamily="2" charset="-122"/>
              </a:rPr>
              <a:t>th</a:t>
            </a:r>
            <a:r>
              <a:rPr lang="en-GB" altLang="zh-CN" sz="2000" kern="0" dirty="0" smtClean="0">
                <a:solidFill>
                  <a:schemeClr val="bg1"/>
                </a:solidFill>
                <a:latin typeface="Corbel" pitchFamily="34" charset="0"/>
                <a:ea typeface="STXinwei" pitchFamily="2" charset="-122"/>
              </a:rPr>
              <a:t> most discussed topic online </a:t>
            </a:r>
          </a:p>
          <a:p>
            <a:pPr marL="342900" marR="0" lvl="0" indent="-342900" defTabSz="914400" eaLnBrk="1" fontAlgn="auto" latinLnBrk="0" hangingPunct="1">
              <a:lnSpc>
                <a:spcPct val="100000"/>
              </a:lnSpc>
              <a:spcBef>
                <a:spcPct val="20000"/>
              </a:spcBef>
              <a:spcAft>
                <a:spcPts val="0"/>
              </a:spcAft>
              <a:buClr>
                <a:srgbClr val="F2665E"/>
              </a:buClr>
              <a:buSzPct val="65000"/>
              <a:tabLst/>
              <a:defRPr/>
            </a:pPr>
            <a:r>
              <a:rPr lang="en-GB" altLang="zh-CN" sz="1400" kern="0" dirty="0" smtClean="0">
                <a:solidFill>
                  <a:schemeClr val="bg1"/>
                </a:solidFill>
                <a:latin typeface="Corbel" pitchFamily="34" charset="0"/>
                <a:ea typeface="STXinwei" pitchFamily="2" charset="-122"/>
              </a:rPr>
              <a:t>	http://news.sina.com.cn/z/2012qglh/weishuju.html</a:t>
            </a:r>
          </a:p>
        </p:txBody>
      </p:sp>
      <p:pic>
        <p:nvPicPr>
          <p:cNvPr id="47106" name="Picture 2"/>
          <p:cNvPicPr>
            <a:picLocks noChangeAspect="1" noChangeArrowheads="1"/>
          </p:cNvPicPr>
          <p:nvPr/>
        </p:nvPicPr>
        <p:blipFill>
          <a:blip r:embed="rId3" cstate="email"/>
          <a:srcRect/>
          <a:stretch>
            <a:fillRect/>
          </a:stretch>
        </p:blipFill>
        <p:spPr bwMode="auto">
          <a:xfrm>
            <a:off x="357158" y="760404"/>
            <a:ext cx="5925521" cy="4304178"/>
          </a:xfrm>
          <a:prstGeom prst="rect">
            <a:avLst/>
          </a:prstGeom>
          <a:noFill/>
          <a:ln w="9525">
            <a:solidFill>
              <a:srgbClr val="96D5D2"/>
            </a:solidFill>
            <a:miter lim="800000"/>
            <a:headEnd/>
            <a:tailEnd/>
          </a:ln>
          <a:effectLst/>
        </p:spPr>
      </p:pic>
      <p:sp>
        <p:nvSpPr>
          <p:cNvPr id="7" name="Title 1"/>
          <p:cNvSpPr txBox="1">
            <a:spLocks/>
          </p:cNvSpPr>
          <p:nvPr/>
        </p:nvSpPr>
        <p:spPr bwMode="auto">
          <a:xfrm>
            <a:off x="285720" y="285728"/>
            <a:ext cx="7643866" cy="57150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40000"/>
              </a:lnSpc>
              <a:spcBef>
                <a:spcPct val="20000"/>
              </a:spcBef>
              <a:spcAft>
                <a:spcPct val="0"/>
              </a:spcAft>
              <a:buClrTx/>
              <a:buSzTx/>
              <a:buFontTx/>
              <a:buNone/>
              <a:tabLst/>
              <a:defRPr/>
            </a:pPr>
            <a:r>
              <a:rPr kumimoji="0" lang="en-US" sz="1600" b="0" i="0" u="none" strike="noStrike" kern="0" cap="none" spc="0" normalizeH="0" baseline="0" noProof="0" dirty="0" smtClean="0">
                <a:ln>
                  <a:noFill/>
                </a:ln>
                <a:solidFill>
                  <a:srgbClr val="96D5D2"/>
                </a:solidFill>
                <a:effectLst/>
                <a:uLnTx/>
                <a:uFillTx/>
                <a:latin typeface="Corbel" pitchFamily="34" charset="0"/>
                <a:ea typeface="+mn-ea"/>
                <a:cs typeface="+mn-cs"/>
              </a:rPr>
              <a:t>THE ROLE OF SOCIAL MEDIA</a:t>
            </a:r>
            <a:r>
              <a:rPr kumimoji="0" lang="en-GB" sz="1600" b="0" i="0" u="none" strike="noStrike" kern="0" cap="none" spc="0" normalizeH="0" baseline="0" noProof="0" dirty="0" smtClean="0">
                <a:ln>
                  <a:noFill/>
                </a:ln>
                <a:solidFill>
                  <a:srgbClr val="FFFFFF"/>
                </a:solidFill>
                <a:effectLst/>
                <a:uLnTx/>
                <a:uFillTx/>
                <a:latin typeface="Corbel" pitchFamily="34" charset="0"/>
                <a:ea typeface="+mn-ea"/>
                <a:cs typeface="+mn-cs"/>
              </a:rPr>
              <a:t/>
            </a:r>
            <a:br>
              <a:rPr kumimoji="0" lang="en-GB" sz="1600" b="0" i="0" u="none" strike="noStrike" kern="0" cap="none" spc="0" normalizeH="0" baseline="0" noProof="0" dirty="0" smtClean="0">
                <a:ln>
                  <a:noFill/>
                </a:ln>
                <a:solidFill>
                  <a:srgbClr val="FFFFFF"/>
                </a:solidFill>
                <a:effectLst/>
                <a:uLnTx/>
                <a:uFillTx/>
                <a:latin typeface="Corbel" pitchFamily="34" charset="0"/>
                <a:ea typeface="+mn-ea"/>
                <a:cs typeface="+mn-cs"/>
              </a:rPr>
            </a:br>
            <a:endParaRPr kumimoji="0" lang="en-GB" sz="1600" b="0" i="0" u="none" strike="noStrike" kern="0" cap="none" spc="0" normalizeH="0" baseline="0" noProof="0" dirty="0">
              <a:ln>
                <a:noFill/>
              </a:ln>
              <a:solidFill>
                <a:schemeClr val="bg1"/>
              </a:solidFill>
              <a:effectLst/>
              <a:uLnTx/>
              <a:uFillTx/>
              <a:latin typeface="Corbel" pitchFamily="34" charset="0"/>
              <a:ea typeface="+mj-ea"/>
              <a:cs typeface="+mj-cs"/>
            </a:endParaRPr>
          </a:p>
        </p:txBody>
      </p:sp>
      <p:sp>
        <p:nvSpPr>
          <p:cNvPr id="13" name="Freeform 12"/>
          <p:cNvSpPr/>
          <p:nvPr/>
        </p:nvSpPr>
        <p:spPr bwMode="auto">
          <a:xfrm>
            <a:off x="3279387" y="4143379"/>
            <a:ext cx="1006861" cy="857257"/>
          </a:xfrm>
          <a:custGeom>
            <a:avLst/>
            <a:gdLst>
              <a:gd name="connsiteX0" fmla="*/ 591969 w 894445"/>
              <a:gd name="connsiteY0" fmla="*/ 67522 h 1202314"/>
              <a:gd name="connsiteX1" fmla="*/ 378213 w 894445"/>
              <a:gd name="connsiteY1" fmla="*/ 91273 h 1202314"/>
              <a:gd name="connsiteX2" fmla="*/ 342587 w 894445"/>
              <a:gd name="connsiteY2" fmla="*/ 103148 h 1202314"/>
              <a:gd name="connsiteX3" fmla="*/ 306961 w 894445"/>
              <a:gd name="connsiteY3" fmla="*/ 126899 h 1202314"/>
              <a:gd name="connsiteX4" fmla="*/ 271335 w 894445"/>
              <a:gd name="connsiteY4" fmla="*/ 138774 h 1202314"/>
              <a:gd name="connsiteX5" fmla="*/ 200083 w 894445"/>
              <a:gd name="connsiteY5" fmla="*/ 186275 h 1202314"/>
              <a:gd name="connsiteX6" fmla="*/ 164457 w 894445"/>
              <a:gd name="connsiteY6" fmla="*/ 210026 h 1202314"/>
              <a:gd name="connsiteX7" fmla="*/ 128831 w 894445"/>
              <a:gd name="connsiteY7" fmla="*/ 245652 h 1202314"/>
              <a:gd name="connsiteX8" fmla="*/ 81330 w 894445"/>
              <a:gd name="connsiteY8" fmla="*/ 305029 h 1202314"/>
              <a:gd name="connsiteX9" fmla="*/ 69455 w 894445"/>
              <a:gd name="connsiteY9" fmla="*/ 340655 h 1202314"/>
              <a:gd name="connsiteX10" fmla="*/ 21953 w 894445"/>
              <a:gd name="connsiteY10" fmla="*/ 411907 h 1202314"/>
              <a:gd name="connsiteX11" fmla="*/ 21953 w 894445"/>
              <a:gd name="connsiteY11" fmla="*/ 851294 h 1202314"/>
              <a:gd name="connsiteX12" fmla="*/ 33829 w 894445"/>
              <a:gd name="connsiteY12" fmla="*/ 886919 h 1202314"/>
              <a:gd name="connsiteX13" fmla="*/ 81330 w 894445"/>
              <a:gd name="connsiteY13" fmla="*/ 993797 h 1202314"/>
              <a:gd name="connsiteX14" fmla="*/ 105081 w 894445"/>
              <a:gd name="connsiteY14" fmla="*/ 1065049 h 1202314"/>
              <a:gd name="connsiteX15" fmla="*/ 176332 w 894445"/>
              <a:gd name="connsiteY15" fmla="*/ 1124426 h 1202314"/>
              <a:gd name="connsiteX16" fmla="*/ 259460 w 894445"/>
              <a:gd name="connsiteY16" fmla="*/ 1148177 h 1202314"/>
              <a:gd name="connsiteX17" fmla="*/ 306961 w 894445"/>
              <a:gd name="connsiteY17" fmla="*/ 1171927 h 1202314"/>
              <a:gd name="connsiteX18" fmla="*/ 532592 w 894445"/>
              <a:gd name="connsiteY18" fmla="*/ 1195678 h 1202314"/>
              <a:gd name="connsiteX19" fmla="*/ 746348 w 894445"/>
              <a:gd name="connsiteY19" fmla="*/ 1183803 h 1202314"/>
              <a:gd name="connsiteX20" fmla="*/ 781974 w 894445"/>
              <a:gd name="connsiteY20" fmla="*/ 1148177 h 1202314"/>
              <a:gd name="connsiteX21" fmla="*/ 829475 w 894445"/>
              <a:gd name="connsiteY21" fmla="*/ 1124426 h 1202314"/>
              <a:gd name="connsiteX22" fmla="*/ 888852 w 894445"/>
              <a:gd name="connsiteY22" fmla="*/ 970047 h 1202314"/>
              <a:gd name="connsiteX23" fmla="*/ 865101 w 894445"/>
              <a:gd name="connsiteY23" fmla="*/ 613787 h 1202314"/>
              <a:gd name="connsiteX24" fmla="*/ 841351 w 894445"/>
              <a:gd name="connsiteY24" fmla="*/ 542535 h 1202314"/>
              <a:gd name="connsiteX25" fmla="*/ 781974 w 894445"/>
              <a:gd name="connsiteY25" fmla="*/ 435657 h 1202314"/>
              <a:gd name="connsiteX26" fmla="*/ 746348 w 894445"/>
              <a:gd name="connsiteY26" fmla="*/ 400031 h 1202314"/>
              <a:gd name="connsiteX27" fmla="*/ 698847 w 894445"/>
              <a:gd name="connsiteY27" fmla="*/ 328779 h 1202314"/>
              <a:gd name="connsiteX28" fmla="*/ 675096 w 894445"/>
              <a:gd name="connsiteY28" fmla="*/ 293153 h 1202314"/>
              <a:gd name="connsiteX29" fmla="*/ 568218 w 894445"/>
              <a:gd name="connsiteY29" fmla="*/ 198151 h 1202314"/>
              <a:gd name="connsiteX30" fmla="*/ 520717 w 894445"/>
              <a:gd name="connsiteY30" fmla="*/ 162525 h 1202314"/>
              <a:gd name="connsiteX31" fmla="*/ 413839 w 894445"/>
              <a:gd name="connsiteY31" fmla="*/ 115023 h 1202314"/>
              <a:gd name="connsiteX32" fmla="*/ 342587 w 894445"/>
              <a:gd name="connsiteY32" fmla="*/ 79397 h 1202314"/>
              <a:gd name="connsiteX33" fmla="*/ 295086 w 894445"/>
              <a:gd name="connsiteY33" fmla="*/ 43771 h 1202314"/>
              <a:gd name="connsiteX34" fmla="*/ 223834 w 894445"/>
              <a:gd name="connsiteY34" fmla="*/ 8145 h 1202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894445" h="1202314">
                <a:moveTo>
                  <a:pt x="591969" y="67522"/>
                </a:moveTo>
                <a:cubicBezTo>
                  <a:pt x="498697" y="74697"/>
                  <a:pt x="456431" y="71718"/>
                  <a:pt x="378213" y="91273"/>
                </a:cubicBezTo>
                <a:cubicBezTo>
                  <a:pt x="366069" y="94309"/>
                  <a:pt x="354462" y="99190"/>
                  <a:pt x="342587" y="103148"/>
                </a:cubicBezTo>
                <a:cubicBezTo>
                  <a:pt x="330712" y="111065"/>
                  <a:pt x="319727" y="120516"/>
                  <a:pt x="306961" y="126899"/>
                </a:cubicBezTo>
                <a:cubicBezTo>
                  <a:pt x="295765" y="132497"/>
                  <a:pt x="282277" y="132695"/>
                  <a:pt x="271335" y="138774"/>
                </a:cubicBezTo>
                <a:cubicBezTo>
                  <a:pt x="246382" y="152636"/>
                  <a:pt x="223834" y="170441"/>
                  <a:pt x="200083" y="186275"/>
                </a:cubicBezTo>
                <a:cubicBezTo>
                  <a:pt x="188208" y="194192"/>
                  <a:pt x="174549" y="199934"/>
                  <a:pt x="164457" y="210026"/>
                </a:cubicBezTo>
                <a:lnTo>
                  <a:pt x="128831" y="245652"/>
                </a:lnTo>
                <a:cubicBezTo>
                  <a:pt x="98983" y="335199"/>
                  <a:pt x="142718" y="228293"/>
                  <a:pt x="81330" y="305029"/>
                </a:cubicBezTo>
                <a:cubicBezTo>
                  <a:pt x="73510" y="314804"/>
                  <a:pt x="75534" y="329713"/>
                  <a:pt x="69455" y="340655"/>
                </a:cubicBezTo>
                <a:cubicBezTo>
                  <a:pt x="55592" y="365608"/>
                  <a:pt x="21953" y="411907"/>
                  <a:pt x="21953" y="411907"/>
                </a:cubicBezTo>
                <a:cubicBezTo>
                  <a:pt x="0" y="609489"/>
                  <a:pt x="2087" y="543371"/>
                  <a:pt x="21953" y="851294"/>
                </a:cubicBezTo>
                <a:cubicBezTo>
                  <a:pt x="22759" y="863785"/>
                  <a:pt x="30793" y="874775"/>
                  <a:pt x="33829" y="886919"/>
                </a:cubicBezTo>
                <a:cubicBezTo>
                  <a:pt x="55496" y="973584"/>
                  <a:pt x="27798" y="922421"/>
                  <a:pt x="81330" y="993797"/>
                </a:cubicBezTo>
                <a:cubicBezTo>
                  <a:pt x="89247" y="1017548"/>
                  <a:pt x="87378" y="1047346"/>
                  <a:pt x="105081" y="1065049"/>
                </a:cubicBezTo>
                <a:cubicBezTo>
                  <a:pt x="131342" y="1091310"/>
                  <a:pt x="143269" y="1107894"/>
                  <a:pt x="176332" y="1124426"/>
                </a:cubicBezTo>
                <a:cubicBezTo>
                  <a:pt x="205031" y="1138776"/>
                  <a:pt x="229034" y="1136767"/>
                  <a:pt x="259460" y="1148177"/>
                </a:cubicBezTo>
                <a:cubicBezTo>
                  <a:pt x="276035" y="1154393"/>
                  <a:pt x="290690" y="1164954"/>
                  <a:pt x="306961" y="1171927"/>
                </a:cubicBezTo>
                <a:cubicBezTo>
                  <a:pt x="377863" y="1202314"/>
                  <a:pt x="456456" y="1190920"/>
                  <a:pt x="532592" y="1195678"/>
                </a:cubicBezTo>
                <a:cubicBezTo>
                  <a:pt x="603844" y="1191720"/>
                  <a:pt x="676246" y="1197156"/>
                  <a:pt x="746348" y="1183803"/>
                </a:cubicBezTo>
                <a:cubicBezTo>
                  <a:pt x="762846" y="1180661"/>
                  <a:pt x="768308" y="1157939"/>
                  <a:pt x="781974" y="1148177"/>
                </a:cubicBezTo>
                <a:cubicBezTo>
                  <a:pt x="796379" y="1137887"/>
                  <a:pt x="813641" y="1132343"/>
                  <a:pt x="829475" y="1124426"/>
                </a:cubicBezTo>
                <a:cubicBezTo>
                  <a:pt x="892503" y="1029885"/>
                  <a:pt x="872940" y="1081432"/>
                  <a:pt x="888852" y="970047"/>
                </a:cubicBezTo>
                <a:cubicBezTo>
                  <a:pt x="885767" y="892922"/>
                  <a:pt x="894445" y="721384"/>
                  <a:pt x="865101" y="613787"/>
                </a:cubicBezTo>
                <a:cubicBezTo>
                  <a:pt x="858514" y="589634"/>
                  <a:pt x="849268" y="566286"/>
                  <a:pt x="841351" y="542535"/>
                </a:cubicBezTo>
                <a:cubicBezTo>
                  <a:pt x="826419" y="497738"/>
                  <a:pt x="822803" y="476486"/>
                  <a:pt x="781974" y="435657"/>
                </a:cubicBezTo>
                <a:cubicBezTo>
                  <a:pt x="770099" y="423782"/>
                  <a:pt x="756659" y="413288"/>
                  <a:pt x="746348" y="400031"/>
                </a:cubicBezTo>
                <a:cubicBezTo>
                  <a:pt x="728823" y="377499"/>
                  <a:pt x="714681" y="352530"/>
                  <a:pt x="698847" y="328779"/>
                </a:cubicBezTo>
                <a:cubicBezTo>
                  <a:pt x="690930" y="316904"/>
                  <a:pt x="685188" y="303245"/>
                  <a:pt x="675096" y="293153"/>
                </a:cubicBezTo>
                <a:cubicBezTo>
                  <a:pt x="568810" y="186867"/>
                  <a:pt x="642390" y="251131"/>
                  <a:pt x="568218" y="198151"/>
                </a:cubicBezTo>
                <a:cubicBezTo>
                  <a:pt x="552112" y="186647"/>
                  <a:pt x="537501" y="173015"/>
                  <a:pt x="520717" y="162525"/>
                </a:cubicBezTo>
                <a:cubicBezTo>
                  <a:pt x="470351" y="131046"/>
                  <a:pt x="470143" y="143175"/>
                  <a:pt x="413839" y="115023"/>
                </a:cubicBezTo>
                <a:cubicBezTo>
                  <a:pt x="321753" y="68981"/>
                  <a:pt x="432137" y="109249"/>
                  <a:pt x="342587" y="79397"/>
                </a:cubicBezTo>
                <a:cubicBezTo>
                  <a:pt x="326753" y="67522"/>
                  <a:pt x="312789" y="52622"/>
                  <a:pt x="295086" y="43771"/>
                </a:cubicBezTo>
                <a:cubicBezTo>
                  <a:pt x="207542" y="0"/>
                  <a:pt x="279141" y="63455"/>
                  <a:pt x="223834" y="8145"/>
                </a:cubicBezTo>
              </a:path>
            </a:pathLst>
          </a:custGeom>
          <a:noFill/>
          <a:ln w="6350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smtClean="0">
              <a:ln>
                <a:noFill/>
              </a:ln>
              <a:solidFill>
                <a:schemeClr val="tx1"/>
              </a:solidFill>
              <a:effectLst/>
              <a:latin typeface="Times New Roman" charset="0"/>
            </a:endParaRPr>
          </a:p>
        </p:txBody>
      </p:sp>
      <p:sp>
        <p:nvSpPr>
          <p:cNvPr id="14" name="Right Arrow 13"/>
          <p:cNvSpPr/>
          <p:nvPr/>
        </p:nvSpPr>
        <p:spPr bwMode="auto">
          <a:xfrm rot="12661506">
            <a:off x="4357298" y="4742852"/>
            <a:ext cx="500841" cy="414715"/>
          </a:xfrm>
          <a:prstGeom prst="rightArrow">
            <a:avLst/>
          </a:prstGeom>
          <a:solidFill>
            <a:srgbClr val="FF0000"/>
          </a:solid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smtClean="0">
              <a:ln>
                <a:noFill/>
              </a:ln>
              <a:solidFill>
                <a:schemeClr val="tx1"/>
              </a:solidFill>
              <a:effectLst/>
              <a:latin typeface="Times New Roman" charset="0"/>
            </a:endParaRPr>
          </a:p>
        </p:txBody>
      </p:sp>
    </p:spTree>
  </p:cSld>
  <p:clrMapOvr>
    <a:masterClrMapping/>
  </p:clrMapOvr>
  <p:transition spd="med"/>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 name="Title 1"/>
          <p:cNvSpPr>
            <a:spLocks noGrp="1"/>
          </p:cNvSpPr>
          <p:nvPr>
            <p:ph type="title" idx="4294967295"/>
          </p:nvPr>
        </p:nvSpPr>
        <p:spPr>
          <a:xfrm>
            <a:off x="285720" y="285728"/>
            <a:ext cx="7643866" cy="571504"/>
          </a:xfrm>
        </p:spPr>
        <p:txBody>
          <a:bodyPr/>
          <a:lstStyle/>
          <a:p>
            <a:pPr marL="342900" indent="-342900">
              <a:lnSpc>
                <a:spcPct val="140000"/>
              </a:lnSpc>
              <a:spcBef>
                <a:spcPct val="20000"/>
              </a:spcBef>
            </a:pPr>
            <a:r>
              <a:rPr lang="en-US" sz="1600" dirty="0" smtClean="0">
                <a:solidFill>
                  <a:srgbClr val="96D5D2"/>
                </a:solidFill>
                <a:ea typeface="+mn-ea"/>
                <a:cs typeface="+mn-cs"/>
              </a:rPr>
              <a:t>BREAKING NEWS…</a:t>
            </a:r>
            <a:r>
              <a:rPr lang="en-GB" sz="1600" dirty="0" smtClean="0">
                <a:solidFill>
                  <a:srgbClr val="FFFFFF"/>
                </a:solidFill>
                <a:ea typeface="+mn-ea"/>
                <a:cs typeface="+mn-cs"/>
              </a:rPr>
              <a:t/>
            </a:r>
            <a:br>
              <a:rPr lang="en-GB" sz="1600" dirty="0" smtClean="0">
                <a:solidFill>
                  <a:srgbClr val="FFFFFF"/>
                </a:solidFill>
                <a:ea typeface="+mn-ea"/>
                <a:cs typeface="+mn-cs"/>
              </a:rPr>
            </a:br>
            <a:endParaRPr lang="en-GB" sz="1600" dirty="0"/>
          </a:p>
        </p:txBody>
      </p:sp>
      <p:sp>
        <p:nvSpPr>
          <p:cNvPr id="6" name="Rectangle 7"/>
          <p:cNvSpPr>
            <a:spLocks noChangeArrowheads="1"/>
          </p:cNvSpPr>
          <p:nvPr/>
        </p:nvSpPr>
        <p:spPr bwMode="auto">
          <a:xfrm>
            <a:off x="285720" y="785794"/>
            <a:ext cx="8643998" cy="811208"/>
          </a:xfrm>
          <a:prstGeom prst="rect">
            <a:avLst/>
          </a:prstGeom>
          <a:noFill/>
          <a:ln w="9525">
            <a:noFill/>
            <a:miter lim="800000"/>
            <a:headEnd/>
            <a:tailEnd/>
          </a:ln>
          <a:effectLst/>
        </p:spPr>
        <p:txBody>
          <a:bodyPr lIns="92075" tIns="46038" rIns="92075" bIns="46038"/>
          <a:lstStyle/>
          <a:p>
            <a:pPr marL="342900" marR="0" lvl="0" indent="-342900" defTabSz="914400" eaLnBrk="1" fontAlgn="auto" latinLnBrk="0" hangingPunct="1">
              <a:lnSpc>
                <a:spcPct val="100000"/>
              </a:lnSpc>
              <a:spcBef>
                <a:spcPct val="20000"/>
              </a:spcBef>
              <a:spcAft>
                <a:spcPts val="0"/>
              </a:spcAft>
              <a:buClr>
                <a:srgbClr val="F2665E"/>
              </a:buClr>
              <a:buSzPct val="65000"/>
              <a:buFont typeface="Wingdings" pitchFamily="2" charset="2"/>
              <a:buChar char="u"/>
              <a:tabLst/>
              <a:defRPr/>
            </a:pPr>
            <a:r>
              <a:rPr lang="en-GB" altLang="zh-CN" sz="2200" kern="0" dirty="0" smtClean="0">
                <a:solidFill>
                  <a:schemeClr val="bg1"/>
                </a:solidFill>
                <a:latin typeface="Corbel" pitchFamily="34" charset="0"/>
                <a:ea typeface="STXinwei" pitchFamily="2" charset="-122"/>
              </a:rPr>
              <a:t>‘</a:t>
            </a:r>
            <a:r>
              <a:rPr lang="en-GB" altLang="zh-CN" sz="2200" kern="0" dirty="0" smtClean="0">
                <a:solidFill>
                  <a:srgbClr val="F2665E"/>
                </a:solidFill>
                <a:latin typeface="Corbel" pitchFamily="34" charset="0"/>
                <a:ea typeface="STXinwei" pitchFamily="2" charset="-122"/>
              </a:rPr>
              <a:t>General Rules on Animal Welfare</a:t>
            </a:r>
            <a:r>
              <a:rPr lang="en-GB" altLang="zh-CN" sz="2200" kern="0" dirty="0" smtClean="0">
                <a:solidFill>
                  <a:schemeClr val="bg1"/>
                </a:solidFill>
                <a:latin typeface="Corbel" pitchFamily="34" charset="0"/>
                <a:ea typeface="STXinwei" pitchFamily="2" charset="-122"/>
              </a:rPr>
              <a:t>’ announced 28 Sep 2012</a:t>
            </a:r>
          </a:p>
          <a:p>
            <a:pPr marL="342900" marR="0" lvl="0" indent="-342900" defTabSz="914400" eaLnBrk="1" fontAlgn="auto" latinLnBrk="0" hangingPunct="1">
              <a:lnSpc>
                <a:spcPct val="100000"/>
              </a:lnSpc>
              <a:spcBef>
                <a:spcPct val="20000"/>
              </a:spcBef>
              <a:spcAft>
                <a:spcPts val="0"/>
              </a:spcAft>
              <a:buClr>
                <a:srgbClr val="F2665E"/>
              </a:buClr>
              <a:buSzPct val="65000"/>
              <a:buFont typeface="Wingdings" pitchFamily="2" charset="2"/>
              <a:buChar char="u"/>
              <a:tabLst/>
              <a:defRPr/>
            </a:pPr>
            <a:endParaRPr lang="en-GB" altLang="zh-CN" sz="1600" kern="0" dirty="0" smtClean="0">
              <a:solidFill>
                <a:schemeClr val="bg1"/>
              </a:solidFill>
              <a:latin typeface="Corbel" pitchFamily="34" charset="0"/>
              <a:ea typeface="STXinwei" pitchFamily="2" charset="-122"/>
            </a:endParaRPr>
          </a:p>
          <a:p>
            <a:pPr marL="342900" indent="-342900" eaLnBrk="1" fontAlgn="auto" hangingPunct="1">
              <a:spcBef>
                <a:spcPct val="20000"/>
              </a:spcBef>
              <a:spcAft>
                <a:spcPts val="0"/>
              </a:spcAft>
              <a:buClr>
                <a:srgbClr val="F2665E"/>
              </a:buClr>
              <a:buSzPct val="65000"/>
              <a:buFont typeface="Wingdings" pitchFamily="2" charset="2"/>
              <a:buChar char="u"/>
              <a:defRPr/>
            </a:pPr>
            <a:r>
              <a:rPr lang="en-GB" altLang="zh-CN" sz="2200" kern="0" dirty="0" smtClean="0">
                <a:solidFill>
                  <a:schemeClr val="bg1"/>
                </a:solidFill>
                <a:latin typeface="Corbel" pitchFamily="34" charset="0"/>
                <a:ea typeface="STXinwei" pitchFamily="2" charset="-122"/>
              </a:rPr>
              <a:t>Drafted by the Standardization Administration of the PRC, responsible for ensuring that economic development keeps pace with international standards </a:t>
            </a:r>
          </a:p>
          <a:p>
            <a:pPr marL="342900" indent="-342900" eaLnBrk="1" fontAlgn="auto" hangingPunct="1">
              <a:spcBef>
                <a:spcPct val="20000"/>
              </a:spcBef>
              <a:spcAft>
                <a:spcPts val="0"/>
              </a:spcAft>
              <a:buClr>
                <a:srgbClr val="F2665E"/>
              </a:buClr>
              <a:buSzPct val="65000"/>
              <a:buFont typeface="Wingdings" pitchFamily="2" charset="2"/>
              <a:buChar char="u"/>
              <a:defRPr/>
            </a:pPr>
            <a:endParaRPr lang="en-GB" altLang="zh-CN" sz="1600" kern="0" dirty="0" smtClean="0">
              <a:solidFill>
                <a:schemeClr val="bg1"/>
              </a:solidFill>
              <a:latin typeface="Corbel" pitchFamily="34" charset="0"/>
              <a:ea typeface="STXinwei" pitchFamily="2" charset="-122"/>
            </a:endParaRPr>
          </a:p>
          <a:p>
            <a:pPr marL="342900" marR="0" lvl="0" indent="-342900" defTabSz="914400" eaLnBrk="1" fontAlgn="auto" latinLnBrk="0" hangingPunct="1">
              <a:lnSpc>
                <a:spcPct val="100000"/>
              </a:lnSpc>
              <a:spcBef>
                <a:spcPct val="20000"/>
              </a:spcBef>
              <a:spcAft>
                <a:spcPts val="0"/>
              </a:spcAft>
              <a:buClr>
                <a:srgbClr val="F2665E"/>
              </a:buClr>
              <a:buSzPct val="65000"/>
              <a:buFont typeface="Wingdings" pitchFamily="2" charset="2"/>
              <a:buChar char="u"/>
              <a:tabLst/>
              <a:defRPr/>
            </a:pPr>
            <a:r>
              <a:rPr lang="en-GB" altLang="zh-CN" sz="2200" kern="0" dirty="0" smtClean="0">
                <a:solidFill>
                  <a:schemeClr val="bg1"/>
                </a:solidFill>
                <a:latin typeface="Corbel" pitchFamily="34" charset="0"/>
                <a:ea typeface="STXinwei" pitchFamily="2" charset="-122"/>
              </a:rPr>
              <a:t>Non-compulsory code of </a:t>
            </a:r>
            <a:r>
              <a:rPr lang="en-GB" altLang="zh-CN" sz="2200" kern="0" dirty="0" smtClean="0">
                <a:solidFill>
                  <a:srgbClr val="F2665E"/>
                </a:solidFill>
                <a:latin typeface="Corbel" pitchFamily="34" charset="0"/>
                <a:ea typeface="STXinwei" pitchFamily="2" charset="-122"/>
              </a:rPr>
              <a:t>recommendations</a:t>
            </a:r>
            <a:r>
              <a:rPr lang="en-GB" altLang="zh-CN" sz="2200" kern="0" dirty="0" smtClean="0">
                <a:solidFill>
                  <a:schemeClr val="bg1"/>
                </a:solidFill>
                <a:latin typeface="Corbel" pitchFamily="34" charset="0"/>
                <a:ea typeface="STXinwei" pitchFamily="2" charset="-122"/>
              </a:rPr>
              <a:t> , encouraging better understanding of the needs of animals and discouraging abuse</a:t>
            </a:r>
          </a:p>
          <a:p>
            <a:pPr marL="342900" marR="0" lvl="0" indent="-342900" defTabSz="914400" eaLnBrk="1" fontAlgn="auto" latinLnBrk="0" hangingPunct="1">
              <a:lnSpc>
                <a:spcPct val="100000"/>
              </a:lnSpc>
              <a:spcBef>
                <a:spcPct val="20000"/>
              </a:spcBef>
              <a:spcAft>
                <a:spcPts val="0"/>
              </a:spcAft>
              <a:buClr>
                <a:srgbClr val="F2665E"/>
              </a:buClr>
              <a:buSzPct val="65000"/>
              <a:buFont typeface="Wingdings" pitchFamily="2" charset="2"/>
              <a:buChar char="u"/>
              <a:tabLst/>
              <a:defRPr/>
            </a:pPr>
            <a:endParaRPr lang="en-GB" altLang="zh-CN" sz="1600" kern="0" dirty="0" smtClean="0">
              <a:solidFill>
                <a:schemeClr val="bg1"/>
              </a:solidFill>
              <a:latin typeface="Corbel" pitchFamily="34" charset="0"/>
              <a:ea typeface="STXinwei" pitchFamily="2" charset="-122"/>
            </a:endParaRPr>
          </a:p>
          <a:p>
            <a:pPr marL="342900" marR="0" lvl="0" indent="-342900" defTabSz="914400" eaLnBrk="1" fontAlgn="auto" latinLnBrk="0" hangingPunct="1">
              <a:lnSpc>
                <a:spcPct val="100000"/>
              </a:lnSpc>
              <a:spcBef>
                <a:spcPct val="20000"/>
              </a:spcBef>
              <a:spcAft>
                <a:spcPts val="0"/>
              </a:spcAft>
              <a:buClr>
                <a:srgbClr val="F2665E"/>
              </a:buClr>
              <a:buSzPct val="65000"/>
              <a:buFont typeface="Wingdings" pitchFamily="2" charset="2"/>
              <a:buChar char="u"/>
              <a:tabLst/>
              <a:defRPr/>
            </a:pPr>
            <a:r>
              <a:rPr lang="en-GB" altLang="zh-CN" sz="2200" kern="0" dirty="0" smtClean="0">
                <a:solidFill>
                  <a:schemeClr val="bg1"/>
                </a:solidFill>
                <a:latin typeface="Corbel" pitchFamily="34" charset="0"/>
                <a:ea typeface="STXinwei" pitchFamily="2" charset="-122"/>
              </a:rPr>
              <a:t>Practical interim measure to </a:t>
            </a:r>
            <a:r>
              <a:rPr lang="en-GB" altLang="zh-CN" sz="2200" kern="0" dirty="0" smtClean="0">
                <a:solidFill>
                  <a:srgbClr val="F2665E"/>
                </a:solidFill>
                <a:latin typeface="Corbel" pitchFamily="34" charset="0"/>
                <a:ea typeface="STXinwei" pitchFamily="2" charset="-122"/>
              </a:rPr>
              <a:t>raise public awareness </a:t>
            </a:r>
            <a:r>
              <a:rPr lang="en-GB" altLang="zh-CN" sz="2200" kern="0" dirty="0" smtClean="0">
                <a:solidFill>
                  <a:schemeClr val="bg1"/>
                </a:solidFill>
                <a:latin typeface="Corbel" pitchFamily="34" charset="0"/>
                <a:ea typeface="STXinwei" pitchFamily="2" charset="-122"/>
              </a:rPr>
              <a:t>before the eventual passage of full legislation</a:t>
            </a:r>
          </a:p>
          <a:p>
            <a:pPr marL="342900" marR="0" lvl="0" indent="-342900" defTabSz="914400" eaLnBrk="1" fontAlgn="auto" latinLnBrk="0" hangingPunct="1">
              <a:lnSpc>
                <a:spcPct val="100000"/>
              </a:lnSpc>
              <a:spcBef>
                <a:spcPct val="20000"/>
              </a:spcBef>
              <a:spcAft>
                <a:spcPts val="0"/>
              </a:spcAft>
              <a:buClr>
                <a:srgbClr val="F2665E"/>
              </a:buClr>
              <a:buSzPct val="65000"/>
              <a:buFont typeface="Wingdings" pitchFamily="2" charset="2"/>
              <a:buChar char="u"/>
              <a:tabLst/>
              <a:defRPr/>
            </a:pPr>
            <a:endParaRPr lang="en-GB" altLang="zh-CN" sz="1600" kern="0" dirty="0" smtClean="0">
              <a:solidFill>
                <a:schemeClr val="bg1"/>
              </a:solidFill>
              <a:latin typeface="Corbel" pitchFamily="34" charset="0"/>
              <a:ea typeface="STXinwei" pitchFamily="2" charset="-122"/>
            </a:endParaRPr>
          </a:p>
          <a:p>
            <a:pPr marL="342900" marR="0" lvl="0" indent="-342900" defTabSz="914400" eaLnBrk="1" fontAlgn="auto" latinLnBrk="0" hangingPunct="1">
              <a:lnSpc>
                <a:spcPct val="100000"/>
              </a:lnSpc>
              <a:spcBef>
                <a:spcPct val="20000"/>
              </a:spcBef>
              <a:spcAft>
                <a:spcPts val="0"/>
              </a:spcAft>
              <a:buClr>
                <a:srgbClr val="F2665E"/>
              </a:buClr>
              <a:buSzPct val="65000"/>
              <a:buFont typeface="Wingdings" pitchFamily="2" charset="2"/>
              <a:buChar char="u"/>
              <a:tabLst/>
              <a:defRPr/>
            </a:pPr>
            <a:r>
              <a:rPr lang="en-GB" altLang="zh-CN" sz="2200" kern="0" dirty="0" smtClean="0">
                <a:solidFill>
                  <a:schemeClr val="bg1"/>
                </a:solidFill>
                <a:latin typeface="Corbel" pitchFamily="34" charset="0"/>
                <a:ea typeface="STXinwei" pitchFamily="2" charset="-122"/>
              </a:rPr>
              <a:t>First time the government  will send a clear message about the treatment of all animals – </a:t>
            </a:r>
            <a:r>
              <a:rPr lang="en-GB" altLang="zh-CN" sz="2200" kern="0" dirty="0" smtClean="0">
                <a:solidFill>
                  <a:srgbClr val="F2665E"/>
                </a:solidFill>
                <a:latin typeface="Corbel" pitchFamily="34" charset="0"/>
                <a:ea typeface="STXinwei" pitchFamily="2" charset="-122"/>
              </a:rPr>
              <a:t>one step away </a:t>
            </a:r>
            <a:r>
              <a:rPr lang="en-GB" altLang="zh-CN" sz="2200" kern="0" dirty="0" smtClean="0">
                <a:solidFill>
                  <a:schemeClr val="bg1"/>
                </a:solidFill>
                <a:latin typeface="Corbel" pitchFamily="34" charset="0"/>
                <a:ea typeface="STXinwei" pitchFamily="2" charset="-122"/>
              </a:rPr>
              <a:t>from legislation </a:t>
            </a:r>
          </a:p>
          <a:p>
            <a:pPr marL="342900" marR="0" lvl="0" indent="-342900" defTabSz="914400" eaLnBrk="1" fontAlgn="auto" latinLnBrk="0" hangingPunct="1">
              <a:lnSpc>
                <a:spcPct val="100000"/>
              </a:lnSpc>
              <a:spcBef>
                <a:spcPct val="20000"/>
              </a:spcBef>
              <a:spcAft>
                <a:spcPts val="0"/>
              </a:spcAft>
              <a:buClr>
                <a:srgbClr val="F2665E"/>
              </a:buClr>
              <a:buSzPct val="65000"/>
              <a:buFont typeface="Wingdings" pitchFamily="2" charset="2"/>
              <a:buChar char="u"/>
              <a:tabLst/>
              <a:defRPr/>
            </a:pPr>
            <a:endParaRPr lang="en-GB" altLang="zh-CN" sz="2200" kern="0" dirty="0" smtClean="0">
              <a:solidFill>
                <a:schemeClr val="bg1"/>
              </a:solidFill>
              <a:latin typeface="Corbel" pitchFamily="34" charset="0"/>
              <a:ea typeface="STXinwei" pitchFamily="2" charset="-122"/>
            </a:endParaRPr>
          </a:p>
          <a:p>
            <a:pPr marL="342900" marR="0" lvl="0" indent="-342900" defTabSz="914400" eaLnBrk="1" fontAlgn="auto" latinLnBrk="0" hangingPunct="1">
              <a:lnSpc>
                <a:spcPct val="100000"/>
              </a:lnSpc>
              <a:spcBef>
                <a:spcPct val="20000"/>
              </a:spcBef>
              <a:spcAft>
                <a:spcPts val="0"/>
              </a:spcAft>
              <a:buClr>
                <a:srgbClr val="F2665E"/>
              </a:buClr>
              <a:buSzPct val="65000"/>
              <a:buFont typeface="Wingdings" pitchFamily="2" charset="2"/>
              <a:buChar char="u"/>
              <a:tabLst/>
              <a:defRPr/>
            </a:pPr>
            <a:endParaRPr lang="en-GB" altLang="zh-CN" sz="2200" kern="0" dirty="0" smtClean="0">
              <a:solidFill>
                <a:schemeClr val="bg1"/>
              </a:solidFill>
              <a:latin typeface="Corbel" pitchFamily="34" charset="0"/>
              <a:ea typeface="STXinwei" pitchFamily="2" charset="-122"/>
            </a:endParaRPr>
          </a:p>
          <a:p>
            <a:pPr marL="342900" marR="0" lvl="0" indent="-342900" defTabSz="914400" eaLnBrk="1" fontAlgn="auto" latinLnBrk="0" hangingPunct="1">
              <a:lnSpc>
                <a:spcPct val="100000"/>
              </a:lnSpc>
              <a:spcBef>
                <a:spcPct val="20000"/>
              </a:spcBef>
              <a:spcAft>
                <a:spcPts val="0"/>
              </a:spcAft>
              <a:buClr>
                <a:srgbClr val="F2665E"/>
              </a:buClr>
              <a:buSzPct val="65000"/>
              <a:buFont typeface="Wingdings" pitchFamily="2" charset="2"/>
              <a:buChar char="u"/>
              <a:tabLst/>
              <a:defRPr/>
            </a:pPr>
            <a:endParaRPr lang="en-GB" altLang="zh-CN" sz="2200" kern="0" dirty="0" smtClean="0">
              <a:solidFill>
                <a:schemeClr val="bg1"/>
              </a:solidFill>
              <a:latin typeface="Corbel" pitchFamily="34" charset="0"/>
              <a:ea typeface="STXinwei" pitchFamily="2" charset="-122"/>
            </a:endParaRPr>
          </a:p>
          <a:p>
            <a:pPr marL="342900" marR="0" lvl="0" indent="-342900" defTabSz="914400" eaLnBrk="1" fontAlgn="auto" latinLnBrk="0" hangingPunct="1">
              <a:lnSpc>
                <a:spcPct val="100000"/>
              </a:lnSpc>
              <a:spcBef>
                <a:spcPct val="20000"/>
              </a:spcBef>
              <a:spcAft>
                <a:spcPts val="0"/>
              </a:spcAft>
              <a:buClr>
                <a:srgbClr val="F2665E"/>
              </a:buClr>
              <a:buSzPct val="65000"/>
              <a:buFont typeface="Wingdings" pitchFamily="2" charset="2"/>
              <a:buChar char="u"/>
              <a:tabLst/>
              <a:defRPr/>
            </a:pPr>
            <a:endParaRPr lang="en-GB" altLang="zh-CN" sz="2200" kern="0" dirty="0" smtClean="0">
              <a:solidFill>
                <a:schemeClr val="bg1"/>
              </a:solidFill>
              <a:latin typeface="Corbel" pitchFamily="34" charset="0"/>
              <a:ea typeface="STXinwei" pitchFamily="2" charset="-122"/>
            </a:endParaRPr>
          </a:p>
          <a:p>
            <a:pPr marL="342900" marR="0" lvl="0" indent="-342900" defTabSz="914400" eaLnBrk="1" fontAlgn="auto" latinLnBrk="0" hangingPunct="1">
              <a:lnSpc>
                <a:spcPct val="100000"/>
              </a:lnSpc>
              <a:spcBef>
                <a:spcPct val="20000"/>
              </a:spcBef>
              <a:spcAft>
                <a:spcPts val="0"/>
              </a:spcAft>
              <a:buClr>
                <a:srgbClr val="F2665E"/>
              </a:buClr>
              <a:buSzPct val="65000"/>
              <a:buFont typeface="Wingdings" pitchFamily="2" charset="2"/>
              <a:buChar char="u"/>
              <a:tabLst/>
              <a:defRPr/>
            </a:pPr>
            <a:endParaRPr lang="en-GB" altLang="zh-CN" sz="2200" kern="0" dirty="0" smtClean="0">
              <a:solidFill>
                <a:schemeClr val="bg1"/>
              </a:solidFill>
              <a:latin typeface="Corbel" pitchFamily="34" charset="0"/>
              <a:ea typeface="STXinwei" pitchFamily="2" charset="-122"/>
            </a:endParaRPr>
          </a:p>
        </p:txBody>
      </p:sp>
      <p:sp>
        <p:nvSpPr>
          <p:cNvPr id="2050" name="AutoShape 2" descr="Li Keqiang">
            <a:hlinkClick r:id="rId3"/>
          </p:cNvPr>
          <p:cNvSpPr>
            <a:spLocks noChangeAspect="1" noChangeArrowheads="1"/>
          </p:cNvSpPr>
          <p:nvPr/>
        </p:nvSpPr>
        <p:spPr bwMode="auto">
          <a:xfrm>
            <a:off x="3833813" y="-852488"/>
            <a:ext cx="1104900" cy="1781176"/>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Tree>
  </p:cSld>
  <p:clrMapOvr>
    <a:masterClrMapping/>
  </p:clrMapOvr>
  <p:transition spd="med"/>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 name="Title 1"/>
          <p:cNvSpPr>
            <a:spLocks noGrp="1"/>
          </p:cNvSpPr>
          <p:nvPr>
            <p:ph type="title" idx="4294967295"/>
          </p:nvPr>
        </p:nvSpPr>
        <p:spPr>
          <a:xfrm>
            <a:off x="285720" y="285728"/>
            <a:ext cx="7643866" cy="571504"/>
          </a:xfrm>
        </p:spPr>
        <p:txBody>
          <a:bodyPr/>
          <a:lstStyle/>
          <a:p>
            <a:pPr marL="342900" indent="-342900">
              <a:lnSpc>
                <a:spcPct val="140000"/>
              </a:lnSpc>
              <a:spcBef>
                <a:spcPct val="20000"/>
              </a:spcBef>
            </a:pPr>
            <a:r>
              <a:rPr lang="en-US" sz="1600" dirty="0" smtClean="0">
                <a:solidFill>
                  <a:srgbClr val="96D5D2"/>
                </a:solidFill>
                <a:ea typeface="+mn-ea"/>
                <a:cs typeface="+mn-cs"/>
              </a:rPr>
              <a:t>CHALLENGES</a:t>
            </a:r>
            <a:r>
              <a:rPr lang="en-GB" sz="1600" dirty="0" smtClean="0">
                <a:solidFill>
                  <a:srgbClr val="FFFFFF"/>
                </a:solidFill>
                <a:ea typeface="+mn-ea"/>
                <a:cs typeface="+mn-cs"/>
              </a:rPr>
              <a:t/>
            </a:r>
            <a:br>
              <a:rPr lang="en-GB" sz="1600" dirty="0" smtClean="0">
                <a:solidFill>
                  <a:srgbClr val="FFFFFF"/>
                </a:solidFill>
                <a:ea typeface="+mn-ea"/>
                <a:cs typeface="+mn-cs"/>
              </a:rPr>
            </a:br>
            <a:endParaRPr lang="en-GB" sz="1600" dirty="0"/>
          </a:p>
        </p:txBody>
      </p:sp>
      <p:sp>
        <p:nvSpPr>
          <p:cNvPr id="6" name="Rectangle 7"/>
          <p:cNvSpPr>
            <a:spLocks noChangeArrowheads="1"/>
          </p:cNvSpPr>
          <p:nvPr/>
        </p:nvSpPr>
        <p:spPr bwMode="auto">
          <a:xfrm>
            <a:off x="285720" y="1643050"/>
            <a:ext cx="8643998" cy="811208"/>
          </a:xfrm>
          <a:prstGeom prst="rect">
            <a:avLst/>
          </a:prstGeom>
          <a:noFill/>
          <a:ln w="9525">
            <a:noFill/>
            <a:miter lim="800000"/>
            <a:headEnd/>
            <a:tailEnd/>
          </a:ln>
          <a:effectLst/>
        </p:spPr>
        <p:txBody>
          <a:bodyPr lIns="92075" tIns="46038" rIns="92075" bIns="46038"/>
          <a:lstStyle/>
          <a:p>
            <a:pPr marL="342900" marR="0" lvl="0" indent="-342900" defTabSz="914400" eaLnBrk="1" fontAlgn="auto" latinLnBrk="0" hangingPunct="1">
              <a:lnSpc>
                <a:spcPct val="100000"/>
              </a:lnSpc>
              <a:spcBef>
                <a:spcPct val="20000"/>
              </a:spcBef>
              <a:spcAft>
                <a:spcPts val="0"/>
              </a:spcAft>
              <a:buClr>
                <a:srgbClr val="F2665E"/>
              </a:buClr>
              <a:buSzPct val="65000"/>
              <a:buFont typeface="Wingdings" pitchFamily="2" charset="2"/>
              <a:buChar char="u"/>
              <a:tabLst/>
              <a:defRPr/>
            </a:pPr>
            <a:r>
              <a:rPr lang="en-GB" altLang="zh-CN" sz="2200" kern="0" dirty="0" smtClean="0">
                <a:solidFill>
                  <a:schemeClr val="bg1"/>
                </a:solidFill>
                <a:latin typeface="Corbel" pitchFamily="34" charset="0"/>
                <a:ea typeface="STXinwei" pitchFamily="2" charset="-122"/>
              </a:rPr>
              <a:t>China’s rural diversity</a:t>
            </a:r>
          </a:p>
          <a:p>
            <a:pPr marL="342900" marR="0" lvl="0" indent="-342900" defTabSz="914400" eaLnBrk="1" fontAlgn="auto" latinLnBrk="0" hangingPunct="1">
              <a:lnSpc>
                <a:spcPct val="100000"/>
              </a:lnSpc>
              <a:spcBef>
                <a:spcPct val="20000"/>
              </a:spcBef>
              <a:spcAft>
                <a:spcPts val="0"/>
              </a:spcAft>
              <a:buClr>
                <a:srgbClr val="F2665E"/>
              </a:buClr>
              <a:buSzPct val="65000"/>
              <a:buFont typeface="Wingdings" pitchFamily="2" charset="2"/>
              <a:buChar char="u"/>
              <a:tabLst/>
              <a:defRPr/>
            </a:pPr>
            <a:endParaRPr lang="en-GB" altLang="zh-CN" sz="2200" kern="0" dirty="0" smtClean="0">
              <a:solidFill>
                <a:schemeClr val="bg1"/>
              </a:solidFill>
              <a:latin typeface="Corbel" pitchFamily="34" charset="0"/>
              <a:ea typeface="STXinwei" pitchFamily="2" charset="-122"/>
            </a:endParaRPr>
          </a:p>
          <a:p>
            <a:pPr marL="342900" marR="0" lvl="0" indent="-342900" defTabSz="914400" eaLnBrk="1" fontAlgn="auto" latinLnBrk="0" hangingPunct="1">
              <a:lnSpc>
                <a:spcPct val="100000"/>
              </a:lnSpc>
              <a:spcBef>
                <a:spcPct val="20000"/>
              </a:spcBef>
              <a:spcAft>
                <a:spcPts val="0"/>
              </a:spcAft>
              <a:buClr>
                <a:srgbClr val="F2665E"/>
              </a:buClr>
              <a:buSzPct val="65000"/>
              <a:buFont typeface="Wingdings" pitchFamily="2" charset="2"/>
              <a:buChar char="u"/>
              <a:tabLst/>
              <a:defRPr/>
            </a:pPr>
            <a:r>
              <a:rPr lang="en-GB" altLang="zh-CN" sz="2200" kern="0" dirty="0" smtClean="0">
                <a:solidFill>
                  <a:schemeClr val="bg1"/>
                </a:solidFill>
                <a:latin typeface="Corbel" pitchFamily="34" charset="0"/>
                <a:ea typeface="STXinwei" pitchFamily="2" charset="-122"/>
              </a:rPr>
              <a:t>Policy of increased meat and dairy consumption</a:t>
            </a:r>
          </a:p>
          <a:p>
            <a:pPr marL="342900" marR="0" lvl="0" indent="-342900" defTabSz="914400" eaLnBrk="1" fontAlgn="auto" latinLnBrk="0" hangingPunct="1">
              <a:lnSpc>
                <a:spcPct val="100000"/>
              </a:lnSpc>
              <a:spcBef>
                <a:spcPct val="20000"/>
              </a:spcBef>
              <a:spcAft>
                <a:spcPts val="0"/>
              </a:spcAft>
              <a:buClr>
                <a:srgbClr val="F2665E"/>
              </a:buClr>
              <a:buSzPct val="65000"/>
              <a:buFont typeface="Wingdings" pitchFamily="2" charset="2"/>
              <a:buChar char="u"/>
              <a:tabLst/>
              <a:defRPr/>
            </a:pPr>
            <a:endParaRPr lang="en-GB" altLang="zh-CN" sz="2200" kern="0" dirty="0" smtClean="0">
              <a:solidFill>
                <a:schemeClr val="bg1"/>
              </a:solidFill>
              <a:latin typeface="Corbel" pitchFamily="34" charset="0"/>
              <a:ea typeface="STXinwei" pitchFamily="2" charset="-122"/>
            </a:endParaRPr>
          </a:p>
          <a:p>
            <a:pPr marL="342900" marR="0" lvl="0" indent="-342900" defTabSz="914400" eaLnBrk="1" fontAlgn="auto" latinLnBrk="0" hangingPunct="1">
              <a:lnSpc>
                <a:spcPct val="100000"/>
              </a:lnSpc>
              <a:spcBef>
                <a:spcPct val="20000"/>
              </a:spcBef>
              <a:spcAft>
                <a:spcPts val="0"/>
              </a:spcAft>
              <a:buClr>
                <a:srgbClr val="F2665E"/>
              </a:buClr>
              <a:buSzPct val="65000"/>
              <a:buFont typeface="Wingdings" pitchFamily="2" charset="2"/>
              <a:buChar char="u"/>
              <a:tabLst/>
              <a:defRPr/>
            </a:pPr>
            <a:r>
              <a:rPr lang="en-GB" altLang="zh-CN" sz="2200" kern="0" dirty="0" smtClean="0">
                <a:solidFill>
                  <a:schemeClr val="bg1"/>
                </a:solidFill>
                <a:latin typeface="Corbel" pitchFamily="34" charset="0"/>
                <a:ea typeface="STXinwei" pitchFamily="2" charset="-122"/>
              </a:rPr>
              <a:t>Impact on environment</a:t>
            </a:r>
          </a:p>
          <a:p>
            <a:pPr marL="342900" marR="0" lvl="0" indent="-342900" defTabSz="914400" eaLnBrk="1" fontAlgn="auto" latinLnBrk="0" hangingPunct="1">
              <a:lnSpc>
                <a:spcPct val="100000"/>
              </a:lnSpc>
              <a:spcBef>
                <a:spcPct val="20000"/>
              </a:spcBef>
              <a:spcAft>
                <a:spcPts val="0"/>
              </a:spcAft>
              <a:buClr>
                <a:srgbClr val="F2665E"/>
              </a:buClr>
              <a:buSzPct val="65000"/>
              <a:buFont typeface="Wingdings" pitchFamily="2" charset="2"/>
              <a:buChar char="u"/>
              <a:tabLst/>
              <a:defRPr/>
            </a:pPr>
            <a:endParaRPr lang="en-GB" altLang="zh-CN" sz="2200" kern="0" dirty="0" smtClean="0">
              <a:solidFill>
                <a:schemeClr val="bg1"/>
              </a:solidFill>
              <a:latin typeface="Corbel" pitchFamily="34" charset="0"/>
              <a:ea typeface="STXinwei" pitchFamily="2" charset="-122"/>
            </a:endParaRPr>
          </a:p>
          <a:p>
            <a:pPr marL="342900" marR="0" lvl="0" indent="-342900" defTabSz="914400" eaLnBrk="1" fontAlgn="auto" latinLnBrk="0" hangingPunct="1">
              <a:lnSpc>
                <a:spcPct val="100000"/>
              </a:lnSpc>
              <a:spcBef>
                <a:spcPct val="20000"/>
              </a:spcBef>
              <a:spcAft>
                <a:spcPts val="0"/>
              </a:spcAft>
              <a:buClr>
                <a:srgbClr val="F2665E"/>
              </a:buClr>
              <a:buSzPct val="65000"/>
              <a:buFont typeface="Wingdings" pitchFamily="2" charset="2"/>
              <a:buChar char="u"/>
              <a:tabLst/>
              <a:defRPr/>
            </a:pPr>
            <a:r>
              <a:rPr lang="en-GB" altLang="zh-CN" sz="2200" kern="0" dirty="0" smtClean="0">
                <a:solidFill>
                  <a:schemeClr val="bg1"/>
                </a:solidFill>
                <a:latin typeface="Corbel" pitchFamily="34" charset="0"/>
                <a:ea typeface="STXinwei" pitchFamily="2" charset="-122"/>
              </a:rPr>
              <a:t>Food cultures</a:t>
            </a:r>
          </a:p>
          <a:p>
            <a:pPr marL="342900" marR="0" lvl="0" indent="-342900" defTabSz="914400" eaLnBrk="1" fontAlgn="auto" latinLnBrk="0" hangingPunct="1">
              <a:lnSpc>
                <a:spcPct val="100000"/>
              </a:lnSpc>
              <a:spcBef>
                <a:spcPct val="20000"/>
              </a:spcBef>
              <a:spcAft>
                <a:spcPts val="0"/>
              </a:spcAft>
              <a:buClr>
                <a:srgbClr val="F2665E"/>
              </a:buClr>
              <a:buSzPct val="65000"/>
              <a:buFont typeface="Wingdings" pitchFamily="2" charset="2"/>
              <a:buChar char="u"/>
              <a:tabLst/>
              <a:defRPr/>
            </a:pPr>
            <a:endParaRPr lang="en-GB" altLang="zh-CN" sz="2200" kern="0" dirty="0" smtClean="0">
              <a:solidFill>
                <a:schemeClr val="bg1"/>
              </a:solidFill>
              <a:latin typeface="Corbel" pitchFamily="34" charset="0"/>
              <a:ea typeface="STXinwei" pitchFamily="2" charset="-122"/>
            </a:endParaRPr>
          </a:p>
          <a:p>
            <a:pPr marL="342900" marR="0" lvl="0" indent="-342900" defTabSz="914400" eaLnBrk="1" fontAlgn="auto" latinLnBrk="0" hangingPunct="1">
              <a:lnSpc>
                <a:spcPct val="100000"/>
              </a:lnSpc>
              <a:spcBef>
                <a:spcPct val="20000"/>
              </a:spcBef>
              <a:spcAft>
                <a:spcPts val="0"/>
              </a:spcAft>
              <a:buClr>
                <a:srgbClr val="F2665E"/>
              </a:buClr>
              <a:buSzPct val="65000"/>
              <a:buFont typeface="Wingdings" pitchFamily="2" charset="2"/>
              <a:buChar char="u"/>
              <a:tabLst/>
              <a:defRPr/>
            </a:pPr>
            <a:r>
              <a:rPr lang="en-GB" altLang="zh-CN" sz="2200" kern="0" dirty="0" smtClean="0">
                <a:solidFill>
                  <a:schemeClr val="bg1"/>
                </a:solidFill>
                <a:latin typeface="Corbel" pitchFamily="34" charset="0"/>
                <a:ea typeface="STXinwei" pitchFamily="2" charset="-122"/>
              </a:rPr>
              <a:t>Enforcement  of standards and legislation </a:t>
            </a:r>
          </a:p>
        </p:txBody>
      </p:sp>
      <p:sp>
        <p:nvSpPr>
          <p:cNvPr id="2050" name="AutoShape 2" descr="Li Keqiang">
            <a:hlinkClick r:id="rId3"/>
          </p:cNvPr>
          <p:cNvSpPr>
            <a:spLocks noChangeAspect="1" noChangeArrowheads="1"/>
          </p:cNvSpPr>
          <p:nvPr/>
        </p:nvSpPr>
        <p:spPr bwMode="auto">
          <a:xfrm>
            <a:off x="3833813" y="-852488"/>
            <a:ext cx="1104900" cy="1781176"/>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11" name="Picture 2" descr="G:\CHINA\Copy of Tibet goats.jpg"/>
          <p:cNvPicPr>
            <a:picLocks noChangeAspect="1" noChangeArrowheads="1"/>
          </p:cNvPicPr>
          <p:nvPr/>
        </p:nvPicPr>
        <p:blipFill>
          <a:blip r:embed="rId4" cstate="email"/>
          <a:srcRect/>
          <a:stretch>
            <a:fillRect/>
          </a:stretch>
        </p:blipFill>
        <p:spPr bwMode="auto">
          <a:xfrm>
            <a:off x="6429388" y="500043"/>
            <a:ext cx="2428892" cy="2097812"/>
          </a:xfrm>
          <a:prstGeom prst="rect">
            <a:avLst/>
          </a:prstGeom>
          <a:noFill/>
          <a:ln>
            <a:solidFill>
              <a:srgbClr val="96D5D2"/>
            </a:solidFill>
          </a:ln>
        </p:spPr>
      </p:pic>
      <p:pic>
        <p:nvPicPr>
          <p:cNvPr id="12" name="Picture 18" descr="HPIM2708"/>
          <p:cNvPicPr>
            <a:picLocks noChangeAspect="1" noChangeArrowheads="1"/>
          </p:cNvPicPr>
          <p:nvPr/>
        </p:nvPicPr>
        <p:blipFill>
          <a:blip r:embed="rId5" cstate="email"/>
          <a:srcRect/>
          <a:stretch>
            <a:fillRect/>
          </a:stretch>
        </p:blipFill>
        <p:spPr bwMode="auto">
          <a:xfrm>
            <a:off x="6215074" y="3500438"/>
            <a:ext cx="2648089" cy="1992878"/>
          </a:xfrm>
          <a:prstGeom prst="rect">
            <a:avLst/>
          </a:prstGeom>
          <a:noFill/>
          <a:ln w="9525">
            <a:solidFill>
              <a:srgbClr val="96D5D2"/>
            </a:solidFill>
            <a:miter lim="800000"/>
            <a:headEnd/>
            <a:tailEnd/>
          </a:ln>
        </p:spPr>
      </p:pic>
    </p:spTree>
  </p:cSld>
  <p:clrMapOvr>
    <a:masterClrMapping/>
  </p:clrMapOvr>
  <p:transition spd="med"/>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 name="Title 1"/>
          <p:cNvSpPr>
            <a:spLocks noGrp="1"/>
          </p:cNvSpPr>
          <p:nvPr>
            <p:ph type="title" idx="4294967295"/>
          </p:nvPr>
        </p:nvSpPr>
        <p:spPr>
          <a:xfrm>
            <a:off x="285720" y="285728"/>
            <a:ext cx="7643866" cy="571504"/>
          </a:xfrm>
        </p:spPr>
        <p:txBody>
          <a:bodyPr/>
          <a:lstStyle/>
          <a:p>
            <a:pPr marL="342900" indent="-342900">
              <a:lnSpc>
                <a:spcPct val="140000"/>
              </a:lnSpc>
              <a:spcBef>
                <a:spcPct val="20000"/>
              </a:spcBef>
            </a:pPr>
            <a:r>
              <a:rPr lang="en-US" sz="1600" dirty="0" smtClean="0">
                <a:solidFill>
                  <a:srgbClr val="96D5D2"/>
                </a:solidFill>
                <a:ea typeface="+mn-ea"/>
                <a:cs typeface="+mn-cs"/>
              </a:rPr>
              <a:t>FUTURE TRENDS</a:t>
            </a:r>
            <a:r>
              <a:rPr lang="en-GB" sz="1600" dirty="0" smtClean="0">
                <a:solidFill>
                  <a:srgbClr val="FFFFFF"/>
                </a:solidFill>
                <a:ea typeface="+mn-ea"/>
                <a:cs typeface="+mn-cs"/>
              </a:rPr>
              <a:t/>
            </a:r>
            <a:br>
              <a:rPr lang="en-GB" sz="1600" dirty="0" smtClean="0">
                <a:solidFill>
                  <a:srgbClr val="FFFFFF"/>
                </a:solidFill>
                <a:ea typeface="+mn-ea"/>
                <a:cs typeface="+mn-cs"/>
              </a:rPr>
            </a:br>
            <a:endParaRPr lang="en-GB" sz="1600" dirty="0"/>
          </a:p>
        </p:txBody>
      </p:sp>
      <p:sp>
        <p:nvSpPr>
          <p:cNvPr id="6" name="Rectangle 7"/>
          <p:cNvSpPr>
            <a:spLocks noChangeArrowheads="1"/>
          </p:cNvSpPr>
          <p:nvPr/>
        </p:nvSpPr>
        <p:spPr bwMode="auto">
          <a:xfrm>
            <a:off x="285720" y="785794"/>
            <a:ext cx="8643998" cy="811208"/>
          </a:xfrm>
          <a:prstGeom prst="rect">
            <a:avLst/>
          </a:prstGeom>
          <a:noFill/>
          <a:ln w="9525">
            <a:noFill/>
            <a:miter lim="800000"/>
            <a:headEnd/>
            <a:tailEnd/>
          </a:ln>
          <a:effectLst/>
        </p:spPr>
        <p:txBody>
          <a:bodyPr lIns="92075" tIns="46038" rIns="92075" bIns="46038"/>
          <a:lstStyle/>
          <a:p>
            <a:pPr marL="342900" marR="0" lvl="0" indent="-342900" defTabSz="914400" eaLnBrk="1" fontAlgn="auto" latinLnBrk="0" hangingPunct="1">
              <a:lnSpc>
                <a:spcPct val="100000"/>
              </a:lnSpc>
              <a:spcBef>
                <a:spcPct val="20000"/>
              </a:spcBef>
              <a:spcAft>
                <a:spcPts val="0"/>
              </a:spcAft>
              <a:buClr>
                <a:srgbClr val="F2665E"/>
              </a:buClr>
              <a:buSzPct val="65000"/>
              <a:buFont typeface="Wingdings" pitchFamily="2" charset="2"/>
              <a:buChar char="u"/>
              <a:tabLst/>
              <a:defRPr/>
            </a:pPr>
            <a:r>
              <a:rPr lang="en-GB" altLang="zh-CN" sz="2200" kern="0" dirty="0" smtClean="0">
                <a:solidFill>
                  <a:schemeClr val="bg1"/>
                </a:solidFill>
                <a:latin typeface="Corbel" pitchFamily="34" charset="0"/>
                <a:ea typeface="STXinwei" pitchFamily="2" charset="-122"/>
              </a:rPr>
              <a:t>Momentum for legislation continues, law in other areas strengthened</a:t>
            </a:r>
          </a:p>
          <a:p>
            <a:pPr marL="342900" marR="0" lvl="0" indent="-342900" defTabSz="914400" eaLnBrk="1" fontAlgn="auto" latinLnBrk="0" hangingPunct="1">
              <a:lnSpc>
                <a:spcPct val="100000"/>
              </a:lnSpc>
              <a:spcBef>
                <a:spcPct val="20000"/>
              </a:spcBef>
              <a:spcAft>
                <a:spcPts val="0"/>
              </a:spcAft>
              <a:buClr>
                <a:srgbClr val="F2665E"/>
              </a:buClr>
              <a:buSzPct val="65000"/>
              <a:buFont typeface="Wingdings" pitchFamily="2" charset="2"/>
              <a:buChar char="u"/>
              <a:tabLst/>
              <a:defRPr/>
            </a:pPr>
            <a:endParaRPr lang="en-GB" altLang="zh-CN" sz="1600" kern="0" dirty="0" smtClean="0">
              <a:solidFill>
                <a:schemeClr val="bg1"/>
              </a:solidFill>
              <a:latin typeface="Corbel" pitchFamily="34" charset="0"/>
              <a:ea typeface="STXinwei" pitchFamily="2" charset="-122"/>
            </a:endParaRPr>
          </a:p>
          <a:p>
            <a:pPr marL="342900" marR="0" lvl="0" indent="-342900" defTabSz="914400" eaLnBrk="1" fontAlgn="auto" latinLnBrk="0" hangingPunct="1">
              <a:lnSpc>
                <a:spcPct val="100000"/>
              </a:lnSpc>
              <a:spcBef>
                <a:spcPct val="20000"/>
              </a:spcBef>
              <a:spcAft>
                <a:spcPts val="0"/>
              </a:spcAft>
              <a:buClr>
                <a:srgbClr val="F2665E"/>
              </a:buClr>
              <a:buSzPct val="65000"/>
              <a:buFont typeface="Wingdings" pitchFamily="2" charset="2"/>
              <a:buChar char="u"/>
              <a:tabLst/>
              <a:defRPr/>
            </a:pPr>
            <a:r>
              <a:rPr lang="en-GB" altLang="zh-CN" sz="2200" kern="0" dirty="0" smtClean="0">
                <a:solidFill>
                  <a:schemeClr val="bg1"/>
                </a:solidFill>
                <a:latin typeface="Corbel" pitchFamily="34" charset="0"/>
                <a:ea typeface="STXinwei" pitchFamily="2" charset="-122"/>
              </a:rPr>
              <a:t>Moral education  continues to be concern, reaction to cruelty</a:t>
            </a:r>
          </a:p>
          <a:p>
            <a:pPr marL="342900" marR="0" lvl="0" indent="-342900" defTabSz="914400" eaLnBrk="1" fontAlgn="auto" latinLnBrk="0" hangingPunct="1">
              <a:lnSpc>
                <a:spcPct val="100000"/>
              </a:lnSpc>
              <a:spcBef>
                <a:spcPct val="20000"/>
              </a:spcBef>
              <a:spcAft>
                <a:spcPts val="0"/>
              </a:spcAft>
              <a:buClr>
                <a:srgbClr val="F2665E"/>
              </a:buClr>
              <a:buSzPct val="65000"/>
              <a:buFont typeface="Wingdings" pitchFamily="2" charset="2"/>
              <a:buChar char="u"/>
              <a:tabLst/>
              <a:defRPr/>
            </a:pPr>
            <a:endParaRPr lang="en-GB" altLang="zh-CN" sz="1600" kern="0" dirty="0" smtClean="0">
              <a:solidFill>
                <a:schemeClr val="bg1"/>
              </a:solidFill>
              <a:latin typeface="Corbel" pitchFamily="34" charset="0"/>
              <a:ea typeface="STXinwei" pitchFamily="2" charset="-122"/>
            </a:endParaRPr>
          </a:p>
          <a:p>
            <a:pPr marL="342900" marR="0" lvl="0" indent="-342900" defTabSz="914400" eaLnBrk="1" fontAlgn="auto" latinLnBrk="0" hangingPunct="1">
              <a:lnSpc>
                <a:spcPct val="100000"/>
              </a:lnSpc>
              <a:spcBef>
                <a:spcPct val="20000"/>
              </a:spcBef>
              <a:spcAft>
                <a:spcPts val="0"/>
              </a:spcAft>
              <a:buClr>
                <a:srgbClr val="F2665E"/>
              </a:buClr>
              <a:buSzPct val="65000"/>
              <a:buFont typeface="Wingdings" pitchFamily="2" charset="2"/>
              <a:buChar char="u"/>
              <a:tabLst/>
              <a:defRPr/>
            </a:pPr>
            <a:r>
              <a:rPr lang="en-GB" altLang="zh-CN" sz="2200" kern="0" dirty="0" smtClean="0">
                <a:solidFill>
                  <a:schemeClr val="bg1"/>
                </a:solidFill>
                <a:latin typeface="Corbel" pitchFamily="34" charset="0"/>
                <a:ea typeface="STXinwei" pitchFamily="2" charset="-122"/>
              </a:rPr>
              <a:t>12</a:t>
            </a:r>
            <a:r>
              <a:rPr lang="en-GB" altLang="zh-CN" sz="2200" kern="0" baseline="30000" dirty="0" smtClean="0">
                <a:solidFill>
                  <a:schemeClr val="bg1"/>
                </a:solidFill>
                <a:latin typeface="Corbel" pitchFamily="34" charset="0"/>
                <a:ea typeface="STXinwei" pitchFamily="2" charset="-122"/>
              </a:rPr>
              <a:t>th</a:t>
            </a:r>
            <a:r>
              <a:rPr lang="en-GB" altLang="zh-CN" sz="2200" kern="0" dirty="0" smtClean="0">
                <a:solidFill>
                  <a:schemeClr val="bg1"/>
                </a:solidFill>
                <a:latin typeface="Corbel" pitchFamily="34" charset="0"/>
                <a:ea typeface="STXinwei" pitchFamily="2" charset="-122"/>
              </a:rPr>
              <a:t> Five Year Plan 2011-2015: environment, consolidation of pharmaceuticals and biotechnology</a:t>
            </a:r>
          </a:p>
          <a:p>
            <a:pPr marL="342900" marR="0" lvl="0" indent="-342900" defTabSz="914400" eaLnBrk="1" fontAlgn="auto" latinLnBrk="0" hangingPunct="1">
              <a:lnSpc>
                <a:spcPct val="100000"/>
              </a:lnSpc>
              <a:spcBef>
                <a:spcPct val="20000"/>
              </a:spcBef>
              <a:spcAft>
                <a:spcPts val="0"/>
              </a:spcAft>
              <a:buClr>
                <a:srgbClr val="F2665E"/>
              </a:buClr>
              <a:buSzPct val="65000"/>
              <a:buFont typeface="Wingdings" pitchFamily="2" charset="2"/>
              <a:buChar char="u"/>
              <a:tabLst/>
              <a:defRPr/>
            </a:pPr>
            <a:endParaRPr lang="en-GB" altLang="zh-CN" sz="1600" kern="0" dirty="0" smtClean="0">
              <a:solidFill>
                <a:schemeClr val="bg1"/>
              </a:solidFill>
              <a:latin typeface="Corbel" pitchFamily="34" charset="0"/>
              <a:ea typeface="STXinwei" pitchFamily="2" charset="-122"/>
            </a:endParaRPr>
          </a:p>
          <a:p>
            <a:pPr marL="342900" marR="0" lvl="0" indent="-342900" defTabSz="914400" eaLnBrk="1" fontAlgn="auto" latinLnBrk="0" hangingPunct="1">
              <a:lnSpc>
                <a:spcPct val="100000"/>
              </a:lnSpc>
              <a:spcBef>
                <a:spcPct val="20000"/>
              </a:spcBef>
              <a:spcAft>
                <a:spcPts val="0"/>
              </a:spcAft>
              <a:buClr>
                <a:srgbClr val="F2665E"/>
              </a:buClr>
              <a:buSzPct val="65000"/>
              <a:buFont typeface="Wingdings" pitchFamily="2" charset="2"/>
              <a:buChar char="u"/>
              <a:tabLst/>
              <a:defRPr/>
            </a:pPr>
            <a:r>
              <a:rPr lang="en-GB" altLang="zh-CN" sz="2200" kern="0" dirty="0" smtClean="0">
                <a:solidFill>
                  <a:schemeClr val="bg1"/>
                </a:solidFill>
                <a:latin typeface="Corbel" pitchFamily="34" charset="0"/>
                <a:ea typeface="STXinwei" pitchFamily="2" charset="-122"/>
              </a:rPr>
              <a:t>Food safety, quality, consumer  protection , export opportunities remain factors in influencing meat/dairy production</a:t>
            </a:r>
          </a:p>
          <a:p>
            <a:pPr marL="342900" marR="0" lvl="0" indent="-342900" defTabSz="914400" eaLnBrk="1" fontAlgn="auto" latinLnBrk="0" hangingPunct="1">
              <a:lnSpc>
                <a:spcPct val="100000"/>
              </a:lnSpc>
              <a:spcBef>
                <a:spcPct val="20000"/>
              </a:spcBef>
              <a:spcAft>
                <a:spcPts val="0"/>
              </a:spcAft>
              <a:buClr>
                <a:srgbClr val="F2665E"/>
              </a:buClr>
              <a:buSzPct val="65000"/>
              <a:buFont typeface="Wingdings" pitchFamily="2" charset="2"/>
              <a:buChar char="u"/>
              <a:tabLst/>
              <a:defRPr/>
            </a:pPr>
            <a:endParaRPr lang="en-GB" altLang="zh-CN" sz="2200" kern="0" dirty="0" smtClean="0">
              <a:solidFill>
                <a:schemeClr val="bg1"/>
              </a:solidFill>
              <a:latin typeface="Corbel" pitchFamily="34" charset="0"/>
              <a:ea typeface="STXinwei" pitchFamily="2" charset="-122"/>
            </a:endParaRPr>
          </a:p>
        </p:txBody>
      </p:sp>
      <p:pic>
        <p:nvPicPr>
          <p:cNvPr id="7" name="Picture 6" descr="xi jinping.jpg"/>
          <p:cNvPicPr>
            <a:picLocks noChangeAspect="1"/>
          </p:cNvPicPr>
          <p:nvPr/>
        </p:nvPicPr>
        <p:blipFill>
          <a:blip r:embed="rId3" cstate="email"/>
          <a:stretch>
            <a:fillRect/>
          </a:stretch>
        </p:blipFill>
        <p:spPr>
          <a:xfrm>
            <a:off x="4357686" y="4281598"/>
            <a:ext cx="1143396" cy="1357322"/>
          </a:xfrm>
          <a:prstGeom prst="rect">
            <a:avLst/>
          </a:prstGeom>
          <a:ln>
            <a:solidFill>
              <a:srgbClr val="96D5D2"/>
            </a:solidFill>
          </a:ln>
        </p:spPr>
      </p:pic>
      <p:sp>
        <p:nvSpPr>
          <p:cNvPr id="8" name="TextBox 7"/>
          <p:cNvSpPr txBox="1"/>
          <p:nvPr/>
        </p:nvSpPr>
        <p:spPr>
          <a:xfrm>
            <a:off x="5643570" y="4781664"/>
            <a:ext cx="1285884" cy="400110"/>
          </a:xfrm>
          <a:prstGeom prst="rect">
            <a:avLst/>
          </a:prstGeom>
          <a:noFill/>
        </p:spPr>
        <p:txBody>
          <a:bodyPr wrap="square" rtlCol="0">
            <a:spAutoFit/>
          </a:bodyPr>
          <a:lstStyle/>
          <a:p>
            <a:r>
              <a:rPr lang="en-GB" sz="2000" dirty="0" smtClean="0">
                <a:solidFill>
                  <a:schemeClr val="bg1"/>
                </a:solidFill>
                <a:latin typeface="Corbel" pitchFamily="34" charset="0"/>
              </a:rPr>
              <a:t>Xi </a:t>
            </a:r>
            <a:r>
              <a:rPr lang="en-GB" sz="2000" dirty="0" err="1" smtClean="0">
                <a:solidFill>
                  <a:schemeClr val="bg1"/>
                </a:solidFill>
                <a:latin typeface="Corbel" pitchFamily="34" charset="0"/>
              </a:rPr>
              <a:t>Jinping</a:t>
            </a:r>
            <a:endParaRPr lang="en-GB" sz="2000" dirty="0" smtClean="0">
              <a:solidFill>
                <a:schemeClr val="bg1"/>
              </a:solidFill>
              <a:latin typeface="Corbel" pitchFamily="34" charset="0"/>
            </a:endParaRPr>
          </a:p>
        </p:txBody>
      </p:sp>
      <p:sp>
        <p:nvSpPr>
          <p:cNvPr id="2050" name="AutoShape 2" descr="Li Keqiang">
            <a:hlinkClick r:id="rId4"/>
          </p:cNvPr>
          <p:cNvSpPr>
            <a:spLocks noChangeAspect="1" noChangeArrowheads="1"/>
          </p:cNvSpPr>
          <p:nvPr/>
        </p:nvSpPr>
        <p:spPr bwMode="auto">
          <a:xfrm>
            <a:off x="3833813" y="-852488"/>
            <a:ext cx="1104900" cy="1781176"/>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9" name="Picture 8" descr="Li Keqiang.jpg"/>
          <p:cNvPicPr>
            <a:picLocks noChangeAspect="1"/>
          </p:cNvPicPr>
          <p:nvPr/>
        </p:nvPicPr>
        <p:blipFill>
          <a:blip r:embed="rId5" cstate="email"/>
          <a:stretch>
            <a:fillRect/>
          </a:stretch>
        </p:blipFill>
        <p:spPr>
          <a:xfrm>
            <a:off x="3286116" y="4281598"/>
            <a:ext cx="846428" cy="1361980"/>
          </a:xfrm>
          <a:prstGeom prst="rect">
            <a:avLst/>
          </a:prstGeom>
          <a:ln>
            <a:solidFill>
              <a:srgbClr val="96D5D2"/>
            </a:solidFill>
          </a:ln>
        </p:spPr>
      </p:pic>
      <p:sp>
        <p:nvSpPr>
          <p:cNvPr id="10" name="TextBox 9"/>
          <p:cNvSpPr txBox="1"/>
          <p:nvPr/>
        </p:nvSpPr>
        <p:spPr>
          <a:xfrm>
            <a:off x="1857356" y="4781664"/>
            <a:ext cx="1285884" cy="400110"/>
          </a:xfrm>
          <a:prstGeom prst="rect">
            <a:avLst/>
          </a:prstGeom>
          <a:noFill/>
        </p:spPr>
        <p:txBody>
          <a:bodyPr wrap="square" rtlCol="0">
            <a:spAutoFit/>
          </a:bodyPr>
          <a:lstStyle/>
          <a:p>
            <a:r>
              <a:rPr lang="en-GB" sz="2000" dirty="0" smtClean="0">
                <a:solidFill>
                  <a:schemeClr val="bg1"/>
                </a:solidFill>
                <a:latin typeface="Corbel" pitchFamily="34" charset="0"/>
              </a:rPr>
              <a:t>Li </a:t>
            </a:r>
            <a:r>
              <a:rPr lang="en-GB" sz="2000" dirty="0" err="1" smtClean="0">
                <a:solidFill>
                  <a:schemeClr val="bg1"/>
                </a:solidFill>
                <a:latin typeface="Corbel" pitchFamily="34" charset="0"/>
              </a:rPr>
              <a:t>Keqiang</a:t>
            </a:r>
            <a:endParaRPr lang="en-GB" sz="2000" dirty="0" smtClean="0">
              <a:solidFill>
                <a:schemeClr val="bg1"/>
              </a:solidFill>
              <a:latin typeface="Corbel" pitchFamily="34" charset="0"/>
            </a:endParaRPr>
          </a:p>
        </p:txBody>
      </p:sp>
    </p:spTree>
  </p:cSld>
  <p:clrMapOvr>
    <a:masterClrMapping/>
  </p:clrMapOvr>
  <p:transition spd="med"/>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 name="Title 1"/>
          <p:cNvSpPr>
            <a:spLocks noGrp="1"/>
          </p:cNvSpPr>
          <p:nvPr>
            <p:ph type="title" idx="4294967295"/>
          </p:nvPr>
        </p:nvSpPr>
        <p:spPr>
          <a:xfrm>
            <a:off x="285720" y="285728"/>
            <a:ext cx="7643866" cy="571504"/>
          </a:xfrm>
        </p:spPr>
        <p:txBody>
          <a:bodyPr/>
          <a:lstStyle/>
          <a:p>
            <a:pPr marL="342900" indent="-342900">
              <a:lnSpc>
                <a:spcPct val="140000"/>
              </a:lnSpc>
              <a:spcBef>
                <a:spcPct val="20000"/>
              </a:spcBef>
            </a:pPr>
            <a:r>
              <a:rPr lang="en-US" sz="1600" dirty="0" smtClean="0">
                <a:solidFill>
                  <a:srgbClr val="96D5D2"/>
                </a:solidFill>
                <a:ea typeface="+mn-ea"/>
                <a:cs typeface="+mn-cs"/>
              </a:rPr>
              <a:t>THANK YOU</a:t>
            </a:r>
            <a:r>
              <a:rPr lang="en-GB" sz="1600" dirty="0" smtClean="0">
                <a:solidFill>
                  <a:srgbClr val="FFFFFF"/>
                </a:solidFill>
                <a:ea typeface="+mn-ea"/>
                <a:cs typeface="+mn-cs"/>
              </a:rPr>
              <a:t/>
            </a:r>
            <a:br>
              <a:rPr lang="en-GB" sz="1600" dirty="0" smtClean="0">
                <a:solidFill>
                  <a:srgbClr val="FFFFFF"/>
                </a:solidFill>
                <a:ea typeface="+mn-ea"/>
                <a:cs typeface="+mn-cs"/>
              </a:rPr>
            </a:br>
            <a:endParaRPr lang="en-GB" sz="1600" dirty="0"/>
          </a:p>
        </p:txBody>
      </p:sp>
      <p:sp>
        <p:nvSpPr>
          <p:cNvPr id="6" name="Rectangle 7"/>
          <p:cNvSpPr>
            <a:spLocks noChangeArrowheads="1"/>
          </p:cNvSpPr>
          <p:nvPr/>
        </p:nvSpPr>
        <p:spPr bwMode="auto">
          <a:xfrm>
            <a:off x="285720" y="4618056"/>
            <a:ext cx="8643998" cy="811208"/>
          </a:xfrm>
          <a:prstGeom prst="rect">
            <a:avLst/>
          </a:prstGeom>
          <a:noFill/>
          <a:ln w="9525">
            <a:noFill/>
            <a:miter lim="800000"/>
            <a:headEnd/>
            <a:tailEnd/>
          </a:ln>
          <a:effectLst/>
        </p:spPr>
        <p:txBody>
          <a:bodyPr lIns="92075" tIns="46038" rIns="92075" bIns="46038"/>
          <a:lstStyle/>
          <a:p>
            <a:pPr marL="342900" marR="0" lvl="0" indent="-342900" algn="ctr" defTabSz="914400" eaLnBrk="1" fontAlgn="auto" latinLnBrk="0" hangingPunct="1">
              <a:lnSpc>
                <a:spcPct val="100000"/>
              </a:lnSpc>
              <a:spcBef>
                <a:spcPct val="20000"/>
              </a:spcBef>
              <a:spcAft>
                <a:spcPts val="0"/>
              </a:spcAft>
              <a:buClr>
                <a:srgbClr val="F2665E"/>
              </a:buClr>
              <a:buSzPct val="65000"/>
              <a:tabLst/>
              <a:defRPr/>
            </a:pPr>
            <a:r>
              <a:rPr lang="en-GB" altLang="zh-CN" sz="4800" kern="0" dirty="0" smtClean="0">
                <a:solidFill>
                  <a:schemeClr val="bg1"/>
                </a:solidFill>
                <a:latin typeface="Corbel" pitchFamily="34" charset="0"/>
                <a:ea typeface="STXinwei" pitchFamily="2" charset="-122"/>
              </a:rPr>
              <a:t>www.rspca.org.uk</a:t>
            </a:r>
          </a:p>
          <a:p>
            <a:pPr marL="342900" marR="0" lvl="0" indent="-342900" algn="ctr" defTabSz="914400" eaLnBrk="1" fontAlgn="auto" latinLnBrk="0" hangingPunct="1">
              <a:lnSpc>
                <a:spcPct val="100000"/>
              </a:lnSpc>
              <a:spcBef>
                <a:spcPct val="20000"/>
              </a:spcBef>
              <a:spcAft>
                <a:spcPts val="0"/>
              </a:spcAft>
              <a:buClr>
                <a:srgbClr val="F2665E"/>
              </a:buClr>
              <a:buSzPct val="65000"/>
              <a:buFont typeface="Wingdings" pitchFamily="2" charset="2"/>
              <a:buChar char="u"/>
              <a:tabLst/>
              <a:defRPr/>
            </a:pPr>
            <a:endParaRPr lang="en-GB" altLang="zh-CN" sz="4800" kern="0" dirty="0" smtClean="0">
              <a:solidFill>
                <a:schemeClr val="bg1"/>
              </a:solidFill>
              <a:latin typeface="Corbel" pitchFamily="34" charset="0"/>
              <a:ea typeface="STXinwei" pitchFamily="2" charset="-122"/>
            </a:endParaRPr>
          </a:p>
        </p:txBody>
      </p:sp>
      <p:sp>
        <p:nvSpPr>
          <p:cNvPr id="2050" name="AutoShape 2" descr="Li Keqiang">
            <a:hlinkClick r:id="rId3"/>
          </p:cNvPr>
          <p:cNvSpPr>
            <a:spLocks noChangeAspect="1" noChangeArrowheads="1"/>
          </p:cNvSpPr>
          <p:nvPr/>
        </p:nvSpPr>
        <p:spPr bwMode="auto">
          <a:xfrm>
            <a:off x="3833813" y="-852488"/>
            <a:ext cx="1104900" cy="1781176"/>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11" name="Picture 10" descr="china dog.jpg"/>
          <p:cNvPicPr>
            <a:picLocks noChangeAspect="1"/>
          </p:cNvPicPr>
          <p:nvPr/>
        </p:nvPicPr>
        <p:blipFill>
          <a:blip r:embed="rId4" cstate="email"/>
          <a:stretch>
            <a:fillRect/>
          </a:stretch>
        </p:blipFill>
        <p:spPr>
          <a:xfrm>
            <a:off x="2428860" y="1357298"/>
            <a:ext cx="4336588" cy="2857520"/>
          </a:xfrm>
          <a:prstGeom prst="rect">
            <a:avLst/>
          </a:prstGeom>
          <a:ln>
            <a:solidFill>
              <a:srgbClr val="96D5D2"/>
            </a:solidFill>
          </a:ln>
        </p:spPr>
      </p:pic>
    </p:spTree>
  </p:cSld>
  <p:clrMapOvr>
    <a:masterClrMapping/>
  </p:clrMapOvr>
  <p:transition spd="med"/>
  <p:timing>
    <p:tnLst>
      <p:par>
        <p:cTn id="1" dur="indefinite" restart="never" nodeType="tmRoot"/>
      </p:par>
    </p:tnLst>
  </p:timing>
</p:sld>
</file>

<file path=ppt/theme/theme1.xml><?xml version="1.0" encoding="utf-8"?>
<a:theme xmlns:a="http://schemas.openxmlformats.org/drawingml/2006/main" name="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Times New Roman"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Times New Roman" charset="0"/>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6711</TotalTime>
  <Words>2344</Words>
  <Application>Microsoft Macintosh PowerPoint</Application>
  <PresentationFormat>On-screen Show (4:3)</PresentationFormat>
  <Paragraphs>358</Paragraphs>
  <Slides>50</Slides>
  <Notes>49</Notes>
  <HiddenSlides>0</HiddenSlides>
  <MMClips>0</MMClips>
  <ScaleCrop>false</ScaleCrop>
  <HeadingPairs>
    <vt:vector size="6" baseType="variant">
      <vt:variant>
        <vt:lpstr>Design Template</vt:lpstr>
      </vt:variant>
      <vt:variant>
        <vt:i4>1</vt:i4>
      </vt:variant>
      <vt:variant>
        <vt:lpstr>Embedded OLE Servers</vt:lpstr>
      </vt:variant>
      <vt:variant>
        <vt:i4>1</vt:i4>
      </vt:variant>
      <vt:variant>
        <vt:lpstr>Slide Titles</vt:lpstr>
      </vt:variant>
      <vt:variant>
        <vt:i4>50</vt:i4>
      </vt:variant>
    </vt:vector>
  </HeadingPairs>
  <TitlesOfParts>
    <vt:vector size="52" baseType="lpstr">
      <vt:lpstr>Office Theme</vt:lpstr>
      <vt:lpstr>Photo Editor Photo</vt:lpstr>
      <vt:lpstr>Slide 1</vt:lpstr>
      <vt:lpstr>CONTENT </vt:lpstr>
      <vt:lpstr>RSPCA INTRODUCTION </vt:lpstr>
      <vt:lpstr>RSPCA INTRODUCTION </vt:lpstr>
      <vt:lpstr>RSPCA INTRODUCTION </vt:lpstr>
      <vt:lpstr>RSPCA INTRODUCTION </vt:lpstr>
      <vt:lpstr>Slide 7</vt:lpstr>
      <vt:lpstr>RSPCA INTERNATIONAL </vt:lpstr>
      <vt:lpstr>Slide 9</vt:lpstr>
      <vt:lpstr>Slide 10</vt:lpstr>
      <vt:lpstr>Slide 11</vt:lpstr>
      <vt:lpstr>Slide 12</vt:lpstr>
      <vt:lpstr>EAST ASIA: ANTI-CRUELTY LEGISLATION  </vt:lpstr>
      <vt:lpstr>Slide 14</vt:lpstr>
      <vt:lpstr>Slide 15</vt:lpstr>
      <vt:lpstr>EDUCATION </vt:lpstr>
      <vt:lpstr>Slide 17</vt:lpstr>
      <vt:lpstr>Slide 18</vt:lpstr>
      <vt:lpstr>FARM ANIMALS </vt:lpstr>
      <vt:lpstr>Slide 20</vt:lpstr>
      <vt:lpstr>RESEARCH ANIMALS </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THE ROLE OF SOCIAL MEDIA </vt:lpstr>
      <vt:lpstr>Slide 44</vt:lpstr>
      <vt:lpstr>Slide 45</vt:lpstr>
      <vt:lpstr>Slide 46</vt:lpstr>
      <vt:lpstr>BREAKING NEWS… </vt:lpstr>
      <vt:lpstr>CHALLENGES </vt:lpstr>
      <vt:lpstr>FUTURE TRENDS </vt:lpstr>
      <vt:lpstr>THANK YOU </vt:lpstr>
    </vt:vector>
  </TitlesOfParts>
  <Company>RSPCA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Emma Wadey</dc:creator>
  <cp:lastModifiedBy>Liberty Mulkani</cp:lastModifiedBy>
  <cp:revision>516</cp:revision>
  <cp:lastPrinted>2004-02-02T10:02:17Z</cp:lastPrinted>
  <dcterms:created xsi:type="dcterms:W3CDTF">2012-11-09T21:45:43Z</dcterms:created>
  <dcterms:modified xsi:type="dcterms:W3CDTF">2012-11-09T21:46:02Z</dcterms:modified>
</cp:coreProperties>
</file>